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8" r:id="rId3"/>
    <p:sldMasterId id="214748366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9388475" cy="7102475"/>
  <p:embeddedFontLst>
    <p:embeddedFont>
      <p:font typeface="Proxima Nova"/>
      <p:regular r:id="rId18"/>
      <p:bold r:id="rId19"/>
      <p:italic r:id="rId20"/>
      <p:boldItalic r:id="rId21"/>
    </p:embeddedFont>
    <p:embeddedFont>
      <p:font typeface="Titillium Web"/>
      <p:regular r:id="rId22"/>
      <p:bold r:id="rId23"/>
      <p:italic r:id="rId24"/>
      <p:boldItalic r:id="rId25"/>
    </p:embeddedFont>
    <p:embeddedFont>
      <p:font typeface="Quattrocento Sans"/>
      <p:regular r:id="rId26"/>
      <p:bold r:id="rId27"/>
      <p:italic r:id="rId28"/>
      <p:boldItalic r:id="rId29"/>
    </p:embeddedFont>
    <p:embeddedFont>
      <p:font typeface="Proxima Nova Semibold"/>
      <p:regular r:id="rId30"/>
      <p:bold r:id="rId31"/>
      <p:boldItalic r:id="rId32"/>
    </p:embeddedFont>
    <p:embeddedFont>
      <p:font typeface="Arial Black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italic.fntdata"/><Relationship Id="rId22" Type="http://schemas.openxmlformats.org/officeDocument/2006/relationships/font" Target="fonts/TitilliumWeb-regular.fntdata"/><Relationship Id="rId21" Type="http://schemas.openxmlformats.org/officeDocument/2006/relationships/font" Target="fonts/ProximaNova-boldItalic.fntdata"/><Relationship Id="rId24" Type="http://schemas.openxmlformats.org/officeDocument/2006/relationships/font" Target="fonts/TitilliumWeb-italic.fntdata"/><Relationship Id="rId23" Type="http://schemas.openxmlformats.org/officeDocument/2006/relationships/font" Target="fonts/TitilliumWeb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QuattrocentoSans-regular.fntdata"/><Relationship Id="rId25" Type="http://schemas.openxmlformats.org/officeDocument/2006/relationships/font" Target="fonts/TitilliumWeb-boldItalic.fntdata"/><Relationship Id="rId28" Type="http://schemas.openxmlformats.org/officeDocument/2006/relationships/font" Target="fonts/QuattrocentoSans-italic.fntdata"/><Relationship Id="rId27" Type="http://schemas.openxmlformats.org/officeDocument/2006/relationships/font" Target="fonts/Quattrocento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attrocento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roximaNovaSemibold-bold.fntdata"/><Relationship Id="rId30" Type="http://schemas.openxmlformats.org/officeDocument/2006/relationships/font" Target="fonts/ProximaNova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ArialBlack-regular.fntdata"/><Relationship Id="rId10" Type="http://schemas.openxmlformats.org/officeDocument/2006/relationships/slide" Target="slides/slide5.xml"/><Relationship Id="rId32" Type="http://schemas.openxmlformats.org/officeDocument/2006/relationships/font" Target="fonts/ProximaNovaSemibold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roximaNova-bold.fntdata"/><Relationship Id="rId18" Type="http://schemas.openxmlformats.org/officeDocument/2006/relationships/font" Target="fonts/ProximaNov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317963" y="1"/>
            <a:ext cx="4068339" cy="356357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563813" y="887413"/>
            <a:ext cx="4260850" cy="2397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:notes"/>
          <p:cNvSpPr/>
          <p:nvPr>
            <p:ph idx="2" type="sldImg"/>
          </p:nvPr>
        </p:nvSpPr>
        <p:spPr>
          <a:xfrm>
            <a:off x="2563813" y="887413"/>
            <a:ext cx="4260850" cy="2397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:notes"/>
          <p:cNvSpPr txBox="1"/>
          <p:nvPr>
            <p:ph idx="1" type="body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:notes"/>
          <p:cNvSpPr txBox="1"/>
          <p:nvPr>
            <p:ph idx="12" type="sldNum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dcd9bbc9dc_0_33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dcd9bbc9dc_0_33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dcd9bbc9dc_0_33:notes"/>
          <p:cNvSpPr txBox="1"/>
          <p:nvPr>
            <p:ph idx="3" type="hdr"/>
          </p:nvPr>
        </p:nvSpPr>
        <p:spPr>
          <a:xfrm>
            <a:off x="0" y="1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233" name="Google Shape;233;gdcd9bbc9dc_0_33:notes"/>
          <p:cNvSpPr txBox="1"/>
          <p:nvPr>
            <p:ph idx="11" type="ftr"/>
          </p:nvPr>
        </p:nvSpPr>
        <p:spPr>
          <a:xfrm>
            <a:off x="0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Quattrocento Sans"/>
              <a:buNone/>
            </a:pPr>
            <a:r>
              <a:rPr b="0" i="0" lang="en-US" sz="4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 2014 Microsoft Corporation. All rights reserved. MICROSOFT MAKES NO WARRANTIES, EXPRESS, IMPLIED OR STATUTORY, AS TO THE INFORMATION IN THIS PRESENTATION.</a:t>
            </a:r>
            <a:endParaRPr/>
          </a:p>
        </p:txBody>
      </p:sp>
      <p:sp>
        <p:nvSpPr>
          <p:cNvPr id="234" name="Google Shape;234;gdcd9bbc9dc_0_33:notes"/>
          <p:cNvSpPr txBox="1"/>
          <p:nvPr>
            <p:ph idx="10" type="dt"/>
          </p:nvPr>
        </p:nvSpPr>
        <p:spPr>
          <a:xfrm>
            <a:off x="5317963" y="1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</a:rPr>
              <a:t>1/21/2021 4:16 PM</a:t>
            </a:r>
            <a:endParaRPr b="0" i="0" sz="1800" u="none" cap="none" strike="noStrike">
              <a:solidFill>
                <a:srgbClr val="000000"/>
              </a:solidFill>
            </a:endParaRPr>
          </a:p>
        </p:txBody>
      </p:sp>
      <p:sp>
        <p:nvSpPr>
          <p:cNvPr id="235" name="Google Shape;235;gdcd9bbc9dc_0_33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</a:rPr>
              <a:t>‹#›</a:t>
            </a:fld>
            <a:endParaRPr b="0" i="0" sz="18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:notes"/>
          <p:cNvSpPr/>
          <p:nvPr>
            <p:ph idx="2" type="sldImg"/>
          </p:nvPr>
        </p:nvSpPr>
        <p:spPr>
          <a:xfrm>
            <a:off x="2563813" y="887413"/>
            <a:ext cx="4260850" cy="23971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5:notes"/>
          <p:cNvSpPr txBox="1"/>
          <p:nvPr>
            <p:ph idx="1" type="body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5:notes"/>
          <p:cNvSpPr txBox="1"/>
          <p:nvPr>
            <p:ph idx="12" type="sldNum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dcd9bbc9dc_0_11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gdcd9bbc9dc_0_11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dcd9bbc9dc_0_11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dcd9bbc9dc_0_52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dcd9bbc9dc_0_52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Combine an image and multiple key statements with a strong grid.</a:t>
            </a:r>
            <a:endParaRPr/>
          </a:p>
        </p:txBody>
      </p:sp>
      <p:sp>
        <p:nvSpPr>
          <p:cNvPr id="273" name="Google Shape;273;gdcd9bbc9dc_0_52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dcc44e669d_0_164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dcc44e669d_0_164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dcc44e669d_0_12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dcc44e669d_0_12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dcc44e669d_0_12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dcc44e669d_0_94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dcc44e669d_0_94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dcc44e669d_0_94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dcc44e669d_0_101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dcc44e669d_0_101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gdcc44e669d_0_101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dcc44e669d_0_108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gdcc44e669d_0_108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dcc44e669d_0_108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dcc44e669d_0_115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gdcc44e669d_0_115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gdcc44e669d_0_115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dcc44e669d_0_136:notes"/>
          <p:cNvSpPr/>
          <p:nvPr>
            <p:ph idx="2" type="sldImg"/>
          </p:nvPr>
        </p:nvSpPr>
        <p:spPr>
          <a:xfrm>
            <a:off x="2563813" y="887413"/>
            <a:ext cx="4260900" cy="2397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dcc44e669d_0_136:notes"/>
          <p:cNvSpPr txBox="1"/>
          <p:nvPr>
            <p:ph idx="1" type="body"/>
          </p:nvPr>
        </p:nvSpPr>
        <p:spPr>
          <a:xfrm>
            <a:off x="938848" y="3418066"/>
            <a:ext cx="75108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4225" wrap="square" tIns="47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dcc44e669d_0_136:notes"/>
          <p:cNvSpPr txBox="1"/>
          <p:nvPr>
            <p:ph idx="12" type="sldNum"/>
          </p:nvPr>
        </p:nvSpPr>
        <p:spPr>
          <a:xfrm>
            <a:off x="5317963" y="6746119"/>
            <a:ext cx="4068300" cy="3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4225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jp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g"/><Relationship Id="rId3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_TITLE OR TRANSITION" showMasterSp="0">
  <p:cSld name="00_TITLE OR TRANSITION">
    <p:bg>
      <p:bgPr>
        <a:solidFill>
          <a:schemeClr val="dk2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6677114" y="2271574"/>
            <a:ext cx="5279676" cy="1920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6600"/>
              <a:buFont typeface="Proxima Nova Semibold"/>
              <a:buNone/>
              <a:defRPr b="0" i="0" sz="6600">
                <a:solidFill>
                  <a:srgbClr val="F1FAF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body"/>
          </p:nvPr>
        </p:nvSpPr>
        <p:spPr>
          <a:xfrm>
            <a:off x="6677025" y="4523553"/>
            <a:ext cx="5280025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677025" y="460233"/>
            <a:ext cx="3174582" cy="149881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9791000" y="6033895"/>
            <a:ext cx="21657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07102C"/>
                </a:solidFill>
                <a:latin typeface="Proxima Nova"/>
                <a:ea typeface="Proxima Nova"/>
                <a:cs typeface="Proxima Nova"/>
                <a:sym typeface="Proxima Nova"/>
              </a:rPr>
              <a:t>This project has received funding from the European Union’s Horizon 2020 research and innovation programme under Grant Agreement n. 101004603</a:t>
            </a:r>
            <a:endParaRPr sz="9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Background pattern&#10;&#10;Description automatically generated" id="18" name="Google Shape;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8116" y="6061470"/>
            <a:ext cx="927742" cy="61875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/>
          <p:nvPr/>
        </p:nvSpPr>
        <p:spPr>
          <a:xfrm>
            <a:off x="-982955" y="-136732"/>
            <a:ext cx="7291684" cy="7310083"/>
          </a:xfrm>
          <a:custGeom>
            <a:rect b="b" l="l" r="r" t="t"/>
            <a:pathLst>
              <a:path extrusionOk="0" h="7310083" w="7291684">
                <a:moveTo>
                  <a:pt x="7291685" y="3905863"/>
                </a:moveTo>
                <a:lnTo>
                  <a:pt x="6930989" y="3905863"/>
                </a:lnTo>
                <a:lnTo>
                  <a:pt x="6489752" y="2918201"/>
                </a:lnTo>
                <a:lnTo>
                  <a:pt x="5990888" y="2288458"/>
                </a:lnTo>
                <a:cubicBezTo>
                  <a:pt x="6023520" y="2240204"/>
                  <a:pt x="6042267" y="2182229"/>
                  <a:pt x="6042267" y="2119740"/>
                </a:cubicBezTo>
                <a:cubicBezTo>
                  <a:pt x="6042267" y="2054822"/>
                  <a:pt x="6021785" y="1994764"/>
                  <a:pt x="5987069" y="1945467"/>
                </a:cubicBezTo>
                <a:lnTo>
                  <a:pt x="6543562" y="1452505"/>
                </a:lnTo>
                <a:lnTo>
                  <a:pt x="6474477" y="1374394"/>
                </a:lnTo>
                <a:lnTo>
                  <a:pt x="5913125" y="1871523"/>
                </a:lnTo>
                <a:cubicBezTo>
                  <a:pt x="5863828" y="1836460"/>
                  <a:pt x="5803423" y="1815978"/>
                  <a:pt x="5738505" y="1815978"/>
                </a:cubicBezTo>
                <a:cubicBezTo>
                  <a:pt x="5685042" y="1815978"/>
                  <a:pt x="5634358" y="1829864"/>
                  <a:pt x="5590616" y="1854512"/>
                </a:cubicBezTo>
                <a:lnTo>
                  <a:pt x="3697222" y="0"/>
                </a:lnTo>
                <a:lnTo>
                  <a:pt x="3624319" y="74639"/>
                </a:lnTo>
                <a:lnTo>
                  <a:pt x="5509034" y="1920472"/>
                </a:lnTo>
                <a:cubicBezTo>
                  <a:pt x="5473624" y="1961437"/>
                  <a:pt x="5448629" y="2011774"/>
                  <a:pt x="5438908" y="2067667"/>
                </a:cubicBezTo>
                <a:lnTo>
                  <a:pt x="2877584" y="2067667"/>
                </a:lnTo>
                <a:cubicBezTo>
                  <a:pt x="2842868" y="1985043"/>
                  <a:pt x="2761634" y="1926721"/>
                  <a:pt x="2666513" y="1925680"/>
                </a:cubicBezTo>
                <a:lnTo>
                  <a:pt x="2666513" y="1083824"/>
                </a:lnTo>
                <a:lnTo>
                  <a:pt x="3020960" y="849146"/>
                </a:lnTo>
                <a:lnTo>
                  <a:pt x="3044220" y="805751"/>
                </a:lnTo>
                <a:lnTo>
                  <a:pt x="3044220" y="144764"/>
                </a:lnTo>
                <a:lnTo>
                  <a:pt x="2940072" y="144764"/>
                </a:lnTo>
                <a:lnTo>
                  <a:pt x="2940072" y="777632"/>
                </a:lnTo>
                <a:lnTo>
                  <a:pt x="2585625" y="1012310"/>
                </a:lnTo>
                <a:lnTo>
                  <a:pt x="2579376" y="1024113"/>
                </a:lnTo>
                <a:lnTo>
                  <a:pt x="2575905" y="1020989"/>
                </a:lnTo>
                <a:lnTo>
                  <a:pt x="1356342" y="2364833"/>
                </a:lnTo>
                <a:lnTo>
                  <a:pt x="269394" y="2349558"/>
                </a:lnTo>
                <a:lnTo>
                  <a:pt x="268005" y="2453705"/>
                </a:lnTo>
                <a:lnTo>
                  <a:pt x="1266082" y="2467939"/>
                </a:lnTo>
                <a:lnTo>
                  <a:pt x="0" y="3923915"/>
                </a:lnTo>
                <a:lnTo>
                  <a:pt x="78457" y="3992305"/>
                </a:lnTo>
                <a:lnTo>
                  <a:pt x="1388628" y="2485644"/>
                </a:lnTo>
                <a:lnTo>
                  <a:pt x="2502308" y="3199745"/>
                </a:lnTo>
                <a:lnTo>
                  <a:pt x="140599" y="4546714"/>
                </a:lnTo>
                <a:lnTo>
                  <a:pt x="174273" y="4638711"/>
                </a:lnTo>
                <a:lnTo>
                  <a:pt x="1693085" y="4638711"/>
                </a:lnTo>
                <a:lnTo>
                  <a:pt x="1693085" y="6207861"/>
                </a:lnTo>
                <a:lnTo>
                  <a:pt x="1745158" y="6259934"/>
                </a:lnTo>
                <a:lnTo>
                  <a:pt x="2125295" y="6259934"/>
                </a:lnTo>
                <a:lnTo>
                  <a:pt x="2125295" y="6988269"/>
                </a:lnTo>
                <a:lnTo>
                  <a:pt x="2229442" y="6988269"/>
                </a:lnTo>
                <a:lnTo>
                  <a:pt x="2229442" y="6207861"/>
                </a:lnTo>
                <a:lnTo>
                  <a:pt x="2177369" y="6155787"/>
                </a:lnTo>
                <a:lnTo>
                  <a:pt x="1797232" y="6155787"/>
                </a:lnTo>
                <a:lnTo>
                  <a:pt x="1797232" y="4638711"/>
                </a:lnTo>
                <a:lnTo>
                  <a:pt x="1925680" y="4638711"/>
                </a:lnTo>
                <a:lnTo>
                  <a:pt x="1916306" y="4651209"/>
                </a:lnTo>
                <a:lnTo>
                  <a:pt x="3618764" y="6014147"/>
                </a:lnTo>
                <a:lnTo>
                  <a:pt x="3618764" y="7310084"/>
                </a:lnTo>
                <a:lnTo>
                  <a:pt x="3722911" y="7310084"/>
                </a:lnTo>
                <a:lnTo>
                  <a:pt x="3722911" y="6097464"/>
                </a:lnTo>
                <a:lnTo>
                  <a:pt x="4298498" y="6558142"/>
                </a:lnTo>
                <a:cubicBezTo>
                  <a:pt x="4311343" y="6694922"/>
                  <a:pt x="4415142" y="6805664"/>
                  <a:pt x="4548798" y="6828924"/>
                </a:cubicBezTo>
                <a:lnTo>
                  <a:pt x="4548798" y="7195174"/>
                </a:lnTo>
                <a:lnTo>
                  <a:pt x="4652945" y="7195174"/>
                </a:lnTo>
                <a:lnTo>
                  <a:pt x="4652945" y="6828924"/>
                </a:lnTo>
                <a:cubicBezTo>
                  <a:pt x="4778963" y="6807053"/>
                  <a:pt x="4878597" y="6707419"/>
                  <a:pt x="4900468" y="6581748"/>
                </a:cubicBezTo>
                <a:lnTo>
                  <a:pt x="5934301" y="6581748"/>
                </a:lnTo>
                <a:lnTo>
                  <a:pt x="5934301" y="6477601"/>
                </a:lnTo>
                <a:lnTo>
                  <a:pt x="4900468" y="6477601"/>
                </a:lnTo>
                <a:cubicBezTo>
                  <a:pt x="4878597" y="6351930"/>
                  <a:pt x="4779657" y="6252644"/>
                  <a:pt x="4654334" y="6230426"/>
                </a:cubicBezTo>
                <a:lnTo>
                  <a:pt x="4702936" y="4638711"/>
                </a:lnTo>
                <a:lnTo>
                  <a:pt x="5910347" y="4638711"/>
                </a:lnTo>
                <a:cubicBezTo>
                  <a:pt x="5894378" y="4675509"/>
                  <a:pt x="5885699" y="4715780"/>
                  <a:pt x="5885699" y="4758133"/>
                </a:cubicBezTo>
                <a:cubicBezTo>
                  <a:pt x="5885699" y="4905328"/>
                  <a:pt x="5990888" y="5028568"/>
                  <a:pt x="6130098" y="5056341"/>
                </a:cubicBezTo>
                <a:lnTo>
                  <a:pt x="6290832" y="6110656"/>
                </a:lnTo>
                <a:lnTo>
                  <a:pt x="6394979" y="6110656"/>
                </a:lnTo>
                <a:lnTo>
                  <a:pt x="6231815" y="5059118"/>
                </a:lnTo>
                <a:cubicBezTo>
                  <a:pt x="6379356" y="5038636"/>
                  <a:pt x="6493571" y="4911576"/>
                  <a:pt x="6493571" y="4758133"/>
                </a:cubicBezTo>
                <a:cubicBezTo>
                  <a:pt x="6493571" y="4713350"/>
                  <a:pt x="6483851" y="4670649"/>
                  <a:pt x="6466145" y="4632115"/>
                </a:cubicBezTo>
                <a:lnTo>
                  <a:pt x="7263913" y="4651209"/>
                </a:lnTo>
                <a:lnTo>
                  <a:pt x="6977508" y="4010010"/>
                </a:lnTo>
                <a:lnTo>
                  <a:pt x="7291685" y="4010010"/>
                </a:lnTo>
                <a:lnTo>
                  <a:pt x="7291685" y="3905863"/>
                </a:lnTo>
                <a:close/>
                <a:moveTo>
                  <a:pt x="5790578" y="2419337"/>
                </a:moveTo>
                <a:cubicBezTo>
                  <a:pt x="5837792" y="2411005"/>
                  <a:pt x="5881533" y="2391911"/>
                  <a:pt x="5918679" y="2364486"/>
                </a:cubicBezTo>
                <a:lnTo>
                  <a:pt x="6400186" y="2972705"/>
                </a:lnTo>
                <a:lnTo>
                  <a:pt x="6816774" y="3905863"/>
                </a:lnTo>
                <a:lnTo>
                  <a:pt x="5790578" y="3905863"/>
                </a:lnTo>
                <a:lnTo>
                  <a:pt x="5790578" y="2419337"/>
                </a:lnTo>
                <a:close/>
                <a:moveTo>
                  <a:pt x="5535071" y="2345739"/>
                </a:moveTo>
                <a:cubicBezTo>
                  <a:pt x="5576730" y="2383232"/>
                  <a:pt x="5628803" y="2409269"/>
                  <a:pt x="5686431" y="2419337"/>
                </a:cubicBezTo>
                <a:lnTo>
                  <a:pt x="5686431" y="3744782"/>
                </a:lnTo>
                <a:lnTo>
                  <a:pt x="4988646" y="2829676"/>
                </a:lnTo>
                <a:lnTo>
                  <a:pt x="5535071" y="2345739"/>
                </a:lnTo>
                <a:close/>
                <a:moveTo>
                  <a:pt x="5438908" y="2171814"/>
                </a:moveTo>
                <a:cubicBezTo>
                  <a:pt x="5444463" y="2204447"/>
                  <a:pt x="5455225" y="2235344"/>
                  <a:pt x="5470500" y="2263463"/>
                </a:cubicBezTo>
                <a:lnTo>
                  <a:pt x="4925116" y="2746359"/>
                </a:lnTo>
                <a:lnTo>
                  <a:pt x="4486657" y="2171814"/>
                </a:lnTo>
                <a:lnTo>
                  <a:pt x="5438908" y="2171814"/>
                </a:lnTo>
                <a:close/>
                <a:moveTo>
                  <a:pt x="2666513" y="2388787"/>
                </a:moveTo>
                <a:cubicBezTo>
                  <a:pt x="2788365" y="2387398"/>
                  <a:pt x="2887652" y="2291930"/>
                  <a:pt x="2894942" y="2171814"/>
                </a:cubicBezTo>
                <a:lnTo>
                  <a:pt x="4304399" y="2171814"/>
                </a:lnTo>
                <a:lnTo>
                  <a:pt x="2666513" y="3106013"/>
                </a:lnTo>
                <a:lnTo>
                  <a:pt x="2666513" y="2388787"/>
                </a:lnTo>
                <a:close/>
                <a:moveTo>
                  <a:pt x="1458754" y="2406839"/>
                </a:moveTo>
                <a:lnTo>
                  <a:pt x="2562366" y="1190748"/>
                </a:lnTo>
                <a:lnTo>
                  <a:pt x="2562366" y="1949633"/>
                </a:lnTo>
                <a:cubicBezTo>
                  <a:pt x="2485297" y="1986779"/>
                  <a:pt x="2432182" y="2065931"/>
                  <a:pt x="2432182" y="2157233"/>
                </a:cubicBezTo>
                <a:cubicBezTo>
                  <a:pt x="2432182" y="2248535"/>
                  <a:pt x="2485297" y="2327687"/>
                  <a:pt x="2562366" y="2364833"/>
                </a:cubicBezTo>
                <a:lnTo>
                  <a:pt x="2562366" y="3114345"/>
                </a:lnTo>
                <a:lnTo>
                  <a:pt x="1458754" y="2406839"/>
                </a:lnTo>
                <a:close/>
                <a:moveTo>
                  <a:pt x="3618764" y="5880838"/>
                </a:moveTo>
                <a:lnTo>
                  <a:pt x="2067320" y="4638711"/>
                </a:lnTo>
                <a:lnTo>
                  <a:pt x="3618764" y="4638711"/>
                </a:lnTo>
                <a:lnTo>
                  <a:pt x="3618764" y="5880838"/>
                </a:lnTo>
                <a:close/>
                <a:moveTo>
                  <a:pt x="3618764" y="4534564"/>
                </a:moveTo>
                <a:lnTo>
                  <a:pt x="316607" y="4534564"/>
                </a:lnTo>
                <a:lnTo>
                  <a:pt x="2592568" y="3257721"/>
                </a:lnTo>
                <a:lnTo>
                  <a:pt x="3445533" y="3804840"/>
                </a:lnTo>
                <a:cubicBezTo>
                  <a:pt x="3441020" y="3821851"/>
                  <a:pt x="3438937" y="3839903"/>
                  <a:pt x="3438937" y="3858302"/>
                </a:cubicBezTo>
                <a:cubicBezTo>
                  <a:pt x="3438937" y="3968004"/>
                  <a:pt x="3516006" y="4060347"/>
                  <a:pt x="3618764" y="4083607"/>
                </a:cubicBezTo>
                <a:lnTo>
                  <a:pt x="3618764" y="4534564"/>
                </a:lnTo>
                <a:close/>
                <a:moveTo>
                  <a:pt x="3670838" y="3626749"/>
                </a:moveTo>
                <a:cubicBezTo>
                  <a:pt x="3598976" y="3626749"/>
                  <a:pt x="3534752" y="3659728"/>
                  <a:pt x="3492052" y="3710760"/>
                </a:cubicBezTo>
                <a:lnTo>
                  <a:pt x="2695674" y="3200093"/>
                </a:lnTo>
                <a:lnTo>
                  <a:pt x="4418267" y="2233608"/>
                </a:lnTo>
                <a:lnTo>
                  <a:pt x="4848047" y="2814401"/>
                </a:lnTo>
                <a:lnTo>
                  <a:pt x="4848047" y="2814748"/>
                </a:lnTo>
                <a:lnTo>
                  <a:pt x="3843375" y="3704512"/>
                </a:lnTo>
                <a:cubicBezTo>
                  <a:pt x="3801369" y="3656951"/>
                  <a:pt x="3739575" y="3626749"/>
                  <a:pt x="3670838" y="3626749"/>
                </a:cubicBezTo>
                <a:close/>
                <a:moveTo>
                  <a:pt x="4501584" y="4534564"/>
                </a:moveTo>
                <a:lnTo>
                  <a:pt x="3722911" y="4534564"/>
                </a:lnTo>
                <a:lnTo>
                  <a:pt x="3722911" y="4083607"/>
                </a:lnTo>
                <a:cubicBezTo>
                  <a:pt x="3760751" y="4075275"/>
                  <a:pt x="3795120" y="4057223"/>
                  <a:pt x="3823240" y="4032228"/>
                </a:cubicBezTo>
                <a:lnTo>
                  <a:pt x="4501584" y="4534564"/>
                </a:lnTo>
                <a:close/>
                <a:moveTo>
                  <a:pt x="4550187" y="6229731"/>
                </a:moveTo>
                <a:cubicBezTo>
                  <a:pt x="4438055" y="6248825"/>
                  <a:pt x="4346752" y="6329365"/>
                  <a:pt x="4312037" y="6435595"/>
                </a:cubicBezTo>
                <a:lnTo>
                  <a:pt x="3722911" y="5964156"/>
                </a:lnTo>
                <a:lnTo>
                  <a:pt x="3722911" y="4638711"/>
                </a:lnTo>
                <a:lnTo>
                  <a:pt x="4598441" y="4638711"/>
                </a:lnTo>
                <a:lnTo>
                  <a:pt x="4550187" y="6229731"/>
                </a:lnTo>
                <a:close/>
                <a:moveTo>
                  <a:pt x="5984292" y="4534564"/>
                </a:moveTo>
                <a:lnTo>
                  <a:pt x="4676899" y="4534564"/>
                </a:lnTo>
                <a:lnTo>
                  <a:pt x="3884339" y="3948216"/>
                </a:lnTo>
                <a:lnTo>
                  <a:pt x="3884339" y="3947869"/>
                </a:lnTo>
                <a:cubicBezTo>
                  <a:pt x="3896143" y="3920096"/>
                  <a:pt x="3902392" y="3889894"/>
                  <a:pt x="3902392" y="3858302"/>
                </a:cubicBezTo>
                <a:cubicBezTo>
                  <a:pt x="3902392" y="3837820"/>
                  <a:pt x="3899614" y="3817685"/>
                  <a:pt x="3894407" y="3798591"/>
                </a:cubicBezTo>
                <a:lnTo>
                  <a:pt x="4910535" y="2898760"/>
                </a:lnTo>
                <a:lnTo>
                  <a:pt x="6077677" y="4475894"/>
                </a:lnTo>
                <a:cubicBezTo>
                  <a:pt x="6042962" y="4489434"/>
                  <a:pt x="6011370" y="4509568"/>
                  <a:pt x="5984292" y="4534564"/>
                </a:cubicBezTo>
                <a:close/>
                <a:moveTo>
                  <a:pt x="7101096" y="4542201"/>
                </a:moveTo>
                <a:lnTo>
                  <a:pt x="6384911" y="4525538"/>
                </a:lnTo>
                <a:cubicBezTo>
                  <a:pt x="6341863" y="4489086"/>
                  <a:pt x="6288401" y="4464785"/>
                  <a:pt x="6229732" y="4457148"/>
                </a:cubicBezTo>
                <a:lnTo>
                  <a:pt x="5888824" y="4010010"/>
                </a:lnTo>
                <a:lnTo>
                  <a:pt x="6863293" y="4010010"/>
                </a:lnTo>
                <a:lnTo>
                  <a:pt x="7101096" y="454220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5365950" y="906180"/>
            <a:ext cx="529840" cy="529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" name="Google Shape;21;p2"/>
          <p:cNvSpPr/>
          <p:nvPr>
            <p:ph idx="2" type="pic"/>
          </p:nvPr>
        </p:nvSpPr>
        <p:spPr>
          <a:xfrm>
            <a:off x="846298" y="1187880"/>
            <a:ext cx="1622827" cy="1566001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2" name="Google Shape;22;p2"/>
          <p:cNvSpPr/>
          <p:nvPr>
            <p:ph idx="3" type="pic"/>
          </p:nvPr>
        </p:nvSpPr>
        <p:spPr>
          <a:xfrm>
            <a:off x="4211918" y="1348694"/>
            <a:ext cx="1163932" cy="1123175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3" name="Google Shape;23;p2"/>
          <p:cNvSpPr/>
          <p:nvPr>
            <p:ph idx="4" type="pic"/>
          </p:nvPr>
        </p:nvSpPr>
        <p:spPr>
          <a:xfrm>
            <a:off x="4797473" y="5879510"/>
            <a:ext cx="1156753" cy="1116247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4" name="Google Shape;24;p2"/>
          <p:cNvSpPr/>
          <p:nvPr>
            <p:ph idx="5" type="pic"/>
          </p:nvPr>
        </p:nvSpPr>
        <p:spPr>
          <a:xfrm>
            <a:off x="4567372" y="3292268"/>
            <a:ext cx="1830957" cy="1766843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chemeClr val="dk2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rgbClr val="0B0B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" name="Google Shape;27;p3"/>
          <p:cNvSpPr txBox="1"/>
          <p:nvPr>
            <p:ph idx="1" type="body"/>
          </p:nvPr>
        </p:nvSpPr>
        <p:spPr>
          <a:xfrm>
            <a:off x="269240" y="3367878"/>
            <a:ext cx="5192775" cy="961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23"/>
              <a:buFont typeface="Noto Sans Symbols"/>
              <a:buNone/>
              <a:defRPr sz="3137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961"/>
              <a:buNone/>
              <a:defRPr sz="1961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961"/>
              <a:buNone/>
              <a:defRPr sz="1961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2" type="body"/>
          </p:nvPr>
        </p:nvSpPr>
        <p:spPr>
          <a:xfrm>
            <a:off x="6253316" y="3503950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61"/>
              <a:buNone/>
              <a:defRPr sz="1961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765"/>
              <a:buNone/>
              <a:defRPr sz="1765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568"/>
              <a:buNone/>
              <a:defRPr sz="1568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"/>
          <p:cNvSpPr/>
          <p:nvPr>
            <p:ph idx="3" type="pic"/>
          </p:nvPr>
        </p:nvSpPr>
        <p:spPr>
          <a:xfrm>
            <a:off x="0" y="0"/>
            <a:ext cx="12192000" cy="2974848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-46449" l="0" r="-4797" t="-65716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Quattrocento Sans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32" name="Google Shape;3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240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R TRANSITION" showMasterSp="0">
  <p:cSld name="1_TITLE OR TRANSITION">
    <p:bg>
      <p:bgPr>
        <a:solidFill>
          <a:schemeClr val="dk2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ctrTitle"/>
          </p:nvPr>
        </p:nvSpPr>
        <p:spPr>
          <a:xfrm>
            <a:off x="5593340" y="1583199"/>
            <a:ext cx="572546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8000"/>
              <a:buFont typeface="Proxima Nova"/>
              <a:buNone/>
              <a:defRPr b="1" i="0" sz="8000">
                <a:solidFill>
                  <a:srgbClr val="F1FAFD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35" name="Google Shape;35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6384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>
            <p:ph idx="1" type="body"/>
          </p:nvPr>
        </p:nvSpPr>
        <p:spPr>
          <a:xfrm>
            <a:off x="5593475" y="4067080"/>
            <a:ext cx="5775325" cy="13460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"/>
          <p:cNvSpPr/>
          <p:nvPr/>
        </p:nvSpPr>
        <p:spPr>
          <a:xfrm>
            <a:off x="-2178591" y="-136732"/>
            <a:ext cx="7291684" cy="7310083"/>
          </a:xfrm>
          <a:custGeom>
            <a:rect b="b" l="l" r="r" t="t"/>
            <a:pathLst>
              <a:path extrusionOk="0" h="7310083" w="7291684">
                <a:moveTo>
                  <a:pt x="7291685" y="3905863"/>
                </a:moveTo>
                <a:lnTo>
                  <a:pt x="6930989" y="3905863"/>
                </a:lnTo>
                <a:lnTo>
                  <a:pt x="6489752" y="2918201"/>
                </a:lnTo>
                <a:lnTo>
                  <a:pt x="5990888" y="2288458"/>
                </a:lnTo>
                <a:cubicBezTo>
                  <a:pt x="6023520" y="2240204"/>
                  <a:pt x="6042267" y="2182229"/>
                  <a:pt x="6042267" y="2119740"/>
                </a:cubicBezTo>
                <a:cubicBezTo>
                  <a:pt x="6042267" y="2054822"/>
                  <a:pt x="6021785" y="1994764"/>
                  <a:pt x="5987069" y="1945467"/>
                </a:cubicBezTo>
                <a:lnTo>
                  <a:pt x="6543562" y="1452505"/>
                </a:lnTo>
                <a:lnTo>
                  <a:pt x="6474477" y="1374394"/>
                </a:lnTo>
                <a:lnTo>
                  <a:pt x="5913125" y="1871523"/>
                </a:lnTo>
                <a:cubicBezTo>
                  <a:pt x="5863828" y="1836460"/>
                  <a:pt x="5803423" y="1815978"/>
                  <a:pt x="5738505" y="1815978"/>
                </a:cubicBezTo>
                <a:cubicBezTo>
                  <a:pt x="5685042" y="1815978"/>
                  <a:pt x="5634358" y="1829864"/>
                  <a:pt x="5590616" y="1854512"/>
                </a:cubicBezTo>
                <a:lnTo>
                  <a:pt x="3697222" y="0"/>
                </a:lnTo>
                <a:lnTo>
                  <a:pt x="3624319" y="74639"/>
                </a:lnTo>
                <a:lnTo>
                  <a:pt x="5509034" y="1920472"/>
                </a:lnTo>
                <a:cubicBezTo>
                  <a:pt x="5473624" y="1961437"/>
                  <a:pt x="5448629" y="2011774"/>
                  <a:pt x="5438908" y="2067667"/>
                </a:cubicBezTo>
                <a:lnTo>
                  <a:pt x="2877584" y="2067667"/>
                </a:lnTo>
                <a:cubicBezTo>
                  <a:pt x="2842868" y="1985043"/>
                  <a:pt x="2761634" y="1926721"/>
                  <a:pt x="2666513" y="1925680"/>
                </a:cubicBezTo>
                <a:lnTo>
                  <a:pt x="2666513" y="1083824"/>
                </a:lnTo>
                <a:lnTo>
                  <a:pt x="3020960" y="849146"/>
                </a:lnTo>
                <a:lnTo>
                  <a:pt x="3044220" y="805751"/>
                </a:lnTo>
                <a:lnTo>
                  <a:pt x="3044220" y="144764"/>
                </a:lnTo>
                <a:lnTo>
                  <a:pt x="2940072" y="144764"/>
                </a:lnTo>
                <a:lnTo>
                  <a:pt x="2940072" y="777632"/>
                </a:lnTo>
                <a:lnTo>
                  <a:pt x="2585625" y="1012310"/>
                </a:lnTo>
                <a:lnTo>
                  <a:pt x="2579376" y="1024113"/>
                </a:lnTo>
                <a:lnTo>
                  <a:pt x="2575905" y="1020989"/>
                </a:lnTo>
                <a:lnTo>
                  <a:pt x="1356342" y="2364833"/>
                </a:lnTo>
                <a:lnTo>
                  <a:pt x="269394" y="2349558"/>
                </a:lnTo>
                <a:lnTo>
                  <a:pt x="268005" y="2453705"/>
                </a:lnTo>
                <a:lnTo>
                  <a:pt x="1266082" y="2467939"/>
                </a:lnTo>
                <a:lnTo>
                  <a:pt x="0" y="3923915"/>
                </a:lnTo>
                <a:lnTo>
                  <a:pt x="78457" y="3992305"/>
                </a:lnTo>
                <a:lnTo>
                  <a:pt x="1388628" y="2485644"/>
                </a:lnTo>
                <a:lnTo>
                  <a:pt x="2502308" y="3199745"/>
                </a:lnTo>
                <a:lnTo>
                  <a:pt x="140599" y="4546714"/>
                </a:lnTo>
                <a:lnTo>
                  <a:pt x="174273" y="4638711"/>
                </a:lnTo>
                <a:lnTo>
                  <a:pt x="1693085" y="4638711"/>
                </a:lnTo>
                <a:lnTo>
                  <a:pt x="1693085" y="6207861"/>
                </a:lnTo>
                <a:lnTo>
                  <a:pt x="1745158" y="6259934"/>
                </a:lnTo>
                <a:lnTo>
                  <a:pt x="2125295" y="6259934"/>
                </a:lnTo>
                <a:lnTo>
                  <a:pt x="2125295" y="6988269"/>
                </a:lnTo>
                <a:lnTo>
                  <a:pt x="2229442" y="6988269"/>
                </a:lnTo>
                <a:lnTo>
                  <a:pt x="2229442" y="6207861"/>
                </a:lnTo>
                <a:lnTo>
                  <a:pt x="2177369" y="6155787"/>
                </a:lnTo>
                <a:lnTo>
                  <a:pt x="1797232" y="6155787"/>
                </a:lnTo>
                <a:lnTo>
                  <a:pt x="1797232" y="4638711"/>
                </a:lnTo>
                <a:lnTo>
                  <a:pt x="1925680" y="4638711"/>
                </a:lnTo>
                <a:lnTo>
                  <a:pt x="1916306" y="4651209"/>
                </a:lnTo>
                <a:lnTo>
                  <a:pt x="3618764" y="6014147"/>
                </a:lnTo>
                <a:lnTo>
                  <a:pt x="3618764" y="7310084"/>
                </a:lnTo>
                <a:lnTo>
                  <a:pt x="3722911" y="7310084"/>
                </a:lnTo>
                <a:lnTo>
                  <a:pt x="3722911" y="6097464"/>
                </a:lnTo>
                <a:lnTo>
                  <a:pt x="4298498" y="6558142"/>
                </a:lnTo>
                <a:cubicBezTo>
                  <a:pt x="4311343" y="6694922"/>
                  <a:pt x="4415142" y="6805664"/>
                  <a:pt x="4548798" y="6828924"/>
                </a:cubicBezTo>
                <a:lnTo>
                  <a:pt x="4548798" y="7195174"/>
                </a:lnTo>
                <a:lnTo>
                  <a:pt x="4652945" y="7195174"/>
                </a:lnTo>
                <a:lnTo>
                  <a:pt x="4652945" y="6828924"/>
                </a:lnTo>
                <a:cubicBezTo>
                  <a:pt x="4778963" y="6807053"/>
                  <a:pt x="4878597" y="6707419"/>
                  <a:pt x="4900468" y="6581748"/>
                </a:cubicBezTo>
                <a:lnTo>
                  <a:pt x="5934301" y="6581748"/>
                </a:lnTo>
                <a:lnTo>
                  <a:pt x="5934301" y="6477601"/>
                </a:lnTo>
                <a:lnTo>
                  <a:pt x="4900468" y="6477601"/>
                </a:lnTo>
                <a:cubicBezTo>
                  <a:pt x="4878597" y="6351930"/>
                  <a:pt x="4779657" y="6252644"/>
                  <a:pt x="4654334" y="6230426"/>
                </a:cubicBezTo>
                <a:lnTo>
                  <a:pt x="4702936" y="4638711"/>
                </a:lnTo>
                <a:lnTo>
                  <a:pt x="5910347" y="4638711"/>
                </a:lnTo>
                <a:cubicBezTo>
                  <a:pt x="5894378" y="4675509"/>
                  <a:pt x="5885699" y="4715780"/>
                  <a:pt x="5885699" y="4758133"/>
                </a:cubicBezTo>
                <a:cubicBezTo>
                  <a:pt x="5885699" y="4905328"/>
                  <a:pt x="5990888" y="5028568"/>
                  <a:pt x="6130098" y="5056341"/>
                </a:cubicBezTo>
                <a:lnTo>
                  <a:pt x="6290832" y="6110656"/>
                </a:lnTo>
                <a:lnTo>
                  <a:pt x="6394979" y="6110656"/>
                </a:lnTo>
                <a:lnTo>
                  <a:pt x="6231815" y="5059118"/>
                </a:lnTo>
                <a:cubicBezTo>
                  <a:pt x="6379356" y="5038636"/>
                  <a:pt x="6493571" y="4911576"/>
                  <a:pt x="6493571" y="4758133"/>
                </a:cubicBezTo>
                <a:cubicBezTo>
                  <a:pt x="6493571" y="4713350"/>
                  <a:pt x="6483851" y="4670649"/>
                  <a:pt x="6466145" y="4632115"/>
                </a:cubicBezTo>
                <a:lnTo>
                  <a:pt x="7263913" y="4651209"/>
                </a:lnTo>
                <a:lnTo>
                  <a:pt x="6977508" y="4010010"/>
                </a:lnTo>
                <a:lnTo>
                  <a:pt x="7291685" y="4010010"/>
                </a:lnTo>
                <a:lnTo>
                  <a:pt x="7291685" y="3905863"/>
                </a:lnTo>
                <a:close/>
                <a:moveTo>
                  <a:pt x="5790578" y="2419337"/>
                </a:moveTo>
                <a:cubicBezTo>
                  <a:pt x="5837792" y="2411005"/>
                  <a:pt x="5881533" y="2391911"/>
                  <a:pt x="5918679" y="2364486"/>
                </a:cubicBezTo>
                <a:lnTo>
                  <a:pt x="6400186" y="2972705"/>
                </a:lnTo>
                <a:lnTo>
                  <a:pt x="6816774" y="3905863"/>
                </a:lnTo>
                <a:lnTo>
                  <a:pt x="5790578" y="3905863"/>
                </a:lnTo>
                <a:lnTo>
                  <a:pt x="5790578" y="2419337"/>
                </a:lnTo>
                <a:close/>
                <a:moveTo>
                  <a:pt x="5535071" y="2345739"/>
                </a:moveTo>
                <a:cubicBezTo>
                  <a:pt x="5576730" y="2383232"/>
                  <a:pt x="5628803" y="2409269"/>
                  <a:pt x="5686431" y="2419337"/>
                </a:cubicBezTo>
                <a:lnTo>
                  <a:pt x="5686431" y="3744782"/>
                </a:lnTo>
                <a:lnTo>
                  <a:pt x="4988646" y="2829676"/>
                </a:lnTo>
                <a:lnTo>
                  <a:pt x="5535071" y="2345739"/>
                </a:lnTo>
                <a:close/>
                <a:moveTo>
                  <a:pt x="5438908" y="2171814"/>
                </a:moveTo>
                <a:cubicBezTo>
                  <a:pt x="5444463" y="2204447"/>
                  <a:pt x="5455225" y="2235344"/>
                  <a:pt x="5470500" y="2263463"/>
                </a:cubicBezTo>
                <a:lnTo>
                  <a:pt x="4925116" y="2746359"/>
                </a:lnTo>
                <a:lnTo>
                  <a:pt x="4486657" y="2171814"/>
                </a:lnTo>
                <a:lnTo>
                  <a:pt x="5438908" y="2171814"/>
                </a:lnTo>
                <a:close/>
                <a:moveTo>
                  <a:pt x="2666513" y="2388787"/>
                </a:moveTo>
                <a:cubicBezTo>
                  <a:pt x="2788365" y="2387398"/>
                  <a:pt x="2887652" y="2291930"/>
                  <a:pt x="2894942" y="2171814"/>
                </a:cubicBezTo>
                <a:lnTo>
                  <a:pt x="4304399" y="2171814"/>
                </a:lnTo>
                <a:lnTo>
                  <a:pt x="2666513" y="3106013"/>
                </a:lnTo>
                <a:lnTo>
                  <a:pt x="2666513" y="2388787"/>
                </a:lnTo>
                <a:close/>
                <a:moveTo>
                  <a:pt x="1458754" y="2406839"/>
                </a:moveTo>
                <a:lnTo>
                  <a:pt x="2562366" y="1190748"/>
                </a:lnTo>
                <a:lnTo>
                  <a:pt x="2562366" y="1949633"/>
                </a:lnTo>
                <a:cubicBezTo>
                  <a:pt x="2485297" y="1986779"/>
                  <a:pt x="2432182" y="2065931"/>
                  <a:pt x="2432182" y="2157233"/>
                </a:cubicBezTo>
                <a:cubicBezTo>
                  <a:pt x="2432182" y="2248535"/>
                  <a:pt x="2485297" y="2327687"/>
                  <a:pt x="2562366" y="2364833"/>
                </a:cubicBezTo>
                <a:lnTo>
                  <a:pt x="2562366" y="3114345"/>
                </a:lnTo>
                <a:lnTo>
                  <a:pt x="1458754" y="2406839"/>
                </a:lnTo>
                <a:close/>
                <a:moveTo>
                  <a:pt x="3618764" y="5880838"/>
                </a:moveTo>
                <a:lnTo>
                  <a:pt x="2067320" y="4638711"/>
                </a:lnTo>
                <a:lnTo>
                  <a:pt x="3618764" y="4638711"/>
                </a:lnTo>
                <a:lnTo>
                  <a:pt x="3618764" y="5880838"/>
                </a:lnTo>
                <a:close/>
                <a:moveTo>
                  <a:pt x="3618764" y="4534564"/>
                </a:moveTo>
                <a:lnTo>
                  <a:pt x="316607" y="4534564"/>
                </a:lnTo>
                <a:lnTo>
                  <a:pt x="2592568" y="3257721"/>
                </a:lnTo>
                <a:lnTo>
                  <a:pt x="3445533" y="3804840"/>
                </a:lnTo>
                <a:cubicBezTo>
                  <a:pt x="3441020" y="3821851"/>
                  <a:pt x="3438937" y="3839903"/>
                  <a:pt x="3438937" y="3858302"/>
                </a:cubicBezTo>
                <a:cubicBezTo>
                  <a:pt x="3438937" y="3968004"/>
                  <a:pt x="3516006" y="4060347"/>
                  <a:pt x="3618764" y="4083607"/>
                </a:cubicBezTo>
                <a:lnTo>
                  <a:pt x="3618764" y="4534564"/>
                </a:lnTo>
                <a:close/>
                <a:moveTo>
                  <a:pt x="3670838" y="3626749"/>
                </a:moveTo>
                <a:cubicBezTo>
                  <a:pt x="3598976" y="3626749"/>
                  <a:pt x="3534752" y="3659728"/>
                  <a:pt x="3492052" y="3710760"/>
                </a:cubicBezTo>
                <a:lnTo>
                  <a:pt x="2695674" y="3200093"/>
                </a:lnTo>
                <a:lnTo>
                  <a:pt x="4418267" y="2233608"/>
                </a:lnTo>
                <a:lnTo>
                  <a:pt x="4848047" y="2814401"/>
                </a:lnTo>
                <a:lnTo>
                  <a:pt x="4848047" y="2814748"/>
                </a:lnTo>
                <a:lnTo>
                  <a:pt x="3843375" y="3704512"/>
                </a:lnTo>
                <a:cubicBezTo>
                  <a:pt x="3801369" y="3656951"/>
                  <a:pt x="3739575" y="3626749"/>
                  <a:pt x="3670838" y="3626749"/>
                </a:cubicBezTo>
                <a:close/>
                <a:moveTo>
                  <a:pt x="4501584" y="4534564"/>
                </a:moveTo>
                <a:lnTo>
                  <a:pt x="3722911" y="4534564"/>
                </a:lnTo>
                <a:lnTo>
                  <a:pt x="3722911" y="4083607"/>
                </a:lnTo>
                <a:cubicBezTo>
                  <a:pt x="3760751" y="4075275"/>
                  <a:pt x="3795120" y="4057223"/>
                  <a:pt x="3823240" y="4032228"/>
                </a:cubicBezTo>
                <a:lnTo>
                  <a:pt x="4501584" y="4534564"/>
                </a:lnTo>
                <a:close/>
                <a:moveTo>
                  <a:pt x="4550187" y="6229731"/>
                </a:moveTo>
                <a:cubicBezTo>
                  <a:pt x="4438055" y="6248825"/>
                  <a:pt x="4346752" y="6329365"/>
                  <a:pt x="4312037" y="6435595"/>
                </a:cubicBezTo>
                <a:lnTo>
                  <a:pt x="3722911" y="5964156"/>
                </a:lnTo>
                <a:lnTo>
                  <a:pt x="3722911" y="4638711"/>
                </a:lnTo>
                <a:lnTo>
                  <a:pt x="4598441" y="4638711"/>
                </a:lnTo>
                <a:lnTo>
                  <a:pt x="4550187" y="6229731"/>
                </a:lnTo>
                <a:close/>
                <a:moveTo>
                  <a:pt x="5984292" y="4534564"/>
                </a:moveTo>
                <a:lnTo>
                  <a:pt x="4676899" y="4534564"/>
                </a:lnTo>
                <a:lnTo>
                  <a:pt x="3884339" y="3948216"/>
                </a:lnTo>
                <a:lnTo>
                  <a:pt x="3884339" y="3947869"/>
                </a:lnTo>
                <a:cubicBezTo>
                  <a:pt x="3896143" y="3920096"/>
                  <a:pt x="3902392" y="3889894"/>
                  <a:pt x="3902392" y="3858302"/>
                </a:cubicBezTo>
                <a:cubicBezTo>
                  <a:pt x="3902392" y="3837820"/>
                  <a:pt x="3899614" y="3817685"/>
                  <a:pt x="3894407" y="3798591"/>
                </a:cubicBezTo>
                <a:lnTo>
                  <a:pt x="4910535" y="2898760"/>
                </a:lnTo>
                <a:lnTo>
                  <a:pt x="6077677" y="4475894"/>
                </a:lnTo>
                <a:cubicBezTo>
                  <a:pt x="6042962" y="4489434"/>
                  <a:pt x="6011370" y="4509568"/>
                  <a:pt x="5984292" y="4534564"/>
                </a:cubicBezTo>
                <a:close/>
                <a:moveTo>
                  <a:pt x="7101096" y="4542201"/>
                </a:moveTo>
                <a:lnTo>
                  <a:pt x="6384911" y="4525538"/>
                </a:lnTo>
                <a:cubicBezTo>
                  <a:pt x="6341863" y="4489086"/>
                  <a:pt x="6288401" y="4464785"/>
                  <a:pt x="6229732" y="4457148"/>
                </a:cubicBezTo>
                <a:lnTo>
                  <a:pt x="5888824" y="4010010"/>
                </a:lnTo>
                <a:lnTo>
                  <a:pt x="6863293" y="4010010"/>
                </a:lnTo>
                <a:lnTo>
                  <a:pt x="7101096" y="454220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" name="Google Shape;38;p4"/>
          <p:cNvSpPr/>
          <p:nvPr>
            <p:ph idx="2" type="pic"/>
          </p:nvPr>
        </p:nvSpPr>
        <p:spPr>
          <a:xfrm>
            <a:off x="-349338" y="1187880"/>
            <a:ext cx="1622827" cy="1566001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39" name="Google Shape;39;p4"/>
          <p:cNvSpPr/>
          <p:nvPr>
            <p:ph idx="3" type="pic"/>
          </p:nvPr>
        </p:nvSpPr>
        <p:spPr>
          <a:xfrm>
            <a:off x="3016282" y="1348694"/>
            <a:ext cx="1163932" cy="1123175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40" name="Google Shape;40;p4"/>
          <p:cNvSpPr/>
          <p:nvPr>
            <p:ph idx="4" type="pic"/>
          </p:nvPr>
        </p:nvSpPr>
        <p:spPr>
          <a:xfrm>
            <a:off x="3601837" y="5879510"/>
            <a:ext cx="1156753" cy="1116247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41" name="Google Shape;41;p4"/>
          <p:cNvSpPr/>
          <p:nvPr>
            <p:ph idx="5" type="pic"/>
          </p:nvPr>
        </p:nvSpPr>
        <p:spPr>
          <a:xfrm>
            <a:off x="3371736" y="3292268"/>
            <a:ext cx="1830957" cy="1766843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42" name="Google Shape;42;p4"/>
          <p:cNvSpPr/>
          <p:nvPr/>
        </p:nvSpPr>
        <p:spPr>
          <a:xfrm>
            <a:off x="4170314" y="906180"/>
            <a:ext cx="529840" cy="529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Quote dark option FLUSH LEFT">
  <p:cSld name="4_Quote dark option FLUSH LEFT">
    <p:bg>
      <p:bgPr>
        <a:solidFill>
          <a:schemeClr val="dk2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>
            <p:ph idx="1" type="body"/>
          </p:nvPr>
        </p:nvSpPr>
        <p:spPr>
          <a:xfrm>
            <a:off x="2879002" y="3133534"/>
            <a:ext cx="9084398" cy="59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3600"/>
              <a:buNone/>
              <a:defRPr b="0" sz="3600">
                <a:solidFill>
                  <a:srgbClr val="F1FAFD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3600"/>
              <a:buNone/>
              <a:defRPr b="1" sz="3600">
                <a:solidFill>
                  <a:srgbClr val="F1FAFD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/>
          <p:nvPr/>
        </p:nvSpPr>
        <p:spPr>
          <a:xfrm>
            <a:off x="129521" y="0"/>
            <a:ext cx="2749481" cy="1364786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0" name="Google Shape;50;p6"/>
          <p:cNvSpPr txBox="1"/>
          <p:nvPr>
            <p:ph idx="2" type="body"/>
          </p:nvPr>
        </p:nvSpPr>
        <p:spPr>
          <a:xfrm>
            <a:off x="3865562" y="5276808"/>
            <a:ext cx="80978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sz="2000">
                <a:solidFill>
                  <a:schemeClr val="lt1"/>
                </a:solidFill>
              </a:defRPr>
            </a:lvl1pPr>
            <a:lvl2pPr indent="-22860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51" name="Google Shape;5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65389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6"/>
          <p:cNvSpPr/>
          <p:nvPr/>
        </p:nvSpPr>
        <p:spPr>
          <a:xfrm>
            <a:off x="485522" y="2271574"/>
            <a:ext cx="2037477" cy="2464345"/>
          </a:xfrm>
          <a:custGeom>
            <a:rect b="b" l="l" r="r" t="t"/>
            <a:pathLst>
              <a:path extrusionOk="0" h="1849199" w="1528885">
                <a:moveTo>
                  <a:pt x="1528885" y="1506911"/>
                </a:moveTo>
                <a:cubicBezTo>
                  <a:pt x="1528885" y="1506911"/>
                  <a:pt x="1280410" y="1849199"/>
                  <a:pt x="761062" y="1849199"/>
                </a:cubicBezTo>
                <a:cubicBezTo>
                  <a:pt x="286508" y="1849199"/>
                  <a:pt x="0" y="1499728"/>
                  <a:pt x="0" y="1499728"/>
                </a:cubicBezTo>
                <a:lnTo>
                  <a:pt x="719227" y="965167"/>
                </a:lnTo>
                <a:cubicBezTo>
                  <a:pt x="489767" y="926290"/>
                  <a:pt x="314820" y="726833"/>
                  <a:pt x="314820" y="485964"/>
                </a:cubicBezTo>
                <a:cubicBezTo>
                  <a:pt x="314820" y="217627"/>
                  <a:pt x="532448" y="0"/>
                  <a:pt x="800784" y="0"/>
                </a:cubicBezTo>
                <a:cubicBezTo>
                  <a:pt x="1069121" y="0"/>
                  <a:pt x="1286749" y="217627"/>
                  <a:pt x="1286749" y="485964"/>
                </a:cubicBezTo>
                <a:cubicBezTo>
                  <a:pt x="1286749" y="734440"/>
                  <a:pt x="1100392" y="938967"/>
                  <a:pt x="859945" y="968125"/>
                </a:cubicBezTo>
                <a:lnTo>
                  <a:pt x="1528885" y="1506911"/>
                </a:lnTo>
                <a:close/>
              </a:path>
            </a:pathLst>
          </a:custGeom>
          <a:noFill/>
          <a:ln cap="flat" cmpd="sng" w="762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ark Callout with small Non-bulleted">
  <p:cSld name="2_dark Callout with small Non-bulleted">
    <p:bg>
      <p:bgPr>
        <a:solidFill>
          <a:schemeClr val="dk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555244" y="-1"/>
            <a:ext cx="4210603" cy="2090057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304800" y="2597273"/>
            <a:ext cx="4868985" cy="867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Noto Sans Symbols"/>
              <a:buNone/>
              <a:defRPr b="0" sz="28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961"/>
              <a:buNone/>
              <a:defRPr sz="1961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2" type="body"/>
          </p:nvPr>
        </p:nvSpPr>
        <p:spPr>
          <a:xfrm>
            <a:off x="6096000" y="419100"/>
            <a:ext cx="5671764" cy="1843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555244" y="0"/>
            <a:ext cx="4083304" cy="1800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2060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roxima Nova Semibold"/>
              <a:buNone/>
              <a:defRPr b="0" sz="32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3" type="body"/>
          </p:nvPr>
        </p:nvSpPr>
        <p:spPr>
          <a:xfrm>
            <a:off x="6096000" y="2599498"/>
            <a:ext cx="5671764" cy="1843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4" type="body"/>
          </p:nvPr>
        </p:nvSpPr>
        <p:spPr>
          <a:xfrm>
            <a:off x="6096000" y="4779896"/>
            <a:ext cx="5671764" cy="1843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60" name="Google Shape;6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4800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7"/>
          <p:cNvGrpSpPr/>
          <p:nvPr/>
        </p:nvGrpSpPr>
        <p:grpSpPr>
          <a:xfrm>
            <a:off x="5045825" y="419100"/>
            <a:ext cx="922876" cy="4526422"/>
            <a:chOff x="5045825" y="419100"/>
            <a:chExt cx="922876" cy="4526422"/>
          </a:xfrm>
        </p:grpSpPr>
        <p:cxnSp>
          <p:nvCxnSpPr>
            <p:cNvPr id="62" name="Google Shape;62;p7"/>
            <p:cNvCxnSpPr/>
            <p:nvPr/>
          </p:nvCxnSpPr>
          <p:spPr>
            <a:xfrm>
              <a:off x="5173785" y="3258589"/>
              <a:ext cx="645124" cy="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3" name="Google Shape;63;p7"/>
            <p:cNvCxnSpPr/>
            <p:nvPr/>
          </p:nvCxnSpPr>
          <p:spPr>
            <a:xfrm>
              <a:off x="5818909" y="483381"/>
              <a:ext cx="0" cy="4306281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64" name="Google Shape;64;p7"/>
            <p:cNvGrpSpPr/>
            <p:nvPr/>
          </p:nvGrpSpPr>
          <p:grpSpPr>
            <a:xfrm>
              <a:off x="5045825" y="419100"/>
              <a:ext cx="922876" cy="4526422"/>
              <a:chOff x="5045825" y="419100"/>
              <a:chExt cx="922876" cy="4526422"/>
            </a:xfrm>
          </p:grpSpPr>
          <p:sp>
            <p:nvSpPr>
              <p:cNvPr id="65" name="Google Shape;65;p7"/>
              <p:cNvSpPr/>
              <p:nvPr/>
            </p:nvSpPr>
            <p:spPr>
              <a:xfrm>
                <a:off x="5045825" y="3117273"/>
                <a:ext cx="311720" cy="311720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81A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66" name="Google Shape;66;p7"/>
              <p:cNvSpPr/>
              <p:nvPr/>
            </p:nvSpPr>
            <p:spPr>
              <a:xfrm>
                <a:off x="5656981" y="419100"/>
                <a:ext cx="311720" cy="311720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81A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67" name="Google Shape;67;p7"/>
              <p:cNvSpPr/>
              <p:nvPr/>
            </p:nvSpPr>
            <p:spPr>
              <a:xfrm>
                <a:off x="5656981" y="2604381"/>
                <a:ext cx="311720" cy="311720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81A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  <p:sp>
            <p:nvSpPr>
              <p:cNvPr id="68" name="Google Shape;68;p7"/>
              <p:cNvSpPr/>
              <p:nvPr/>
            </p:nvSpPr>
            <p:spPr>
              <a:xfrm>
                <a:off x="5656981" y="4633802"/>
                <a:ext cx="311720" cy="311720"/>
              </a:xfrm>
              <a:prstGeom prst="ellipse">
                <a:avLst/>
              </a:prstGeom>
              <a:solidFill>
                <a:schemeClr val="accent2"/>
              </a:solidFill>
              <a:ln cap="flat" cmpd="sng" w="12700">
                <a:solidFill>
                  <a:srgbClr val="81A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,  5 Pillars smaller text">
  <p:cSld name="8_Title,  5 Pillars smaller 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/>
          <p:nvPr/>
        </p:nvSpPr>
        <p:spPr>
          <a:xfrm>
            <a:off x="129521" y="0"/>
            <a:ext cx="4741280" cy="2353474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1" name="Google Shape;71;p8"/>
          <p:cNvSpPr txBox="1"/>
          <p:nvPr>
            <p:ph idx="1" type="body"/>
          </p:nvPr>
        </p:nvSpPr>
        <p:spPr>
          <a:xfrm>
            <a:off x="6096000" y="431800"/>
            <a:ext cx="5371038" cy="961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23"/>
              <a:buFont typeface="Noto Sans Symbols"/>
              <a:buNone/>
              <a:defRPr sz="3137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961"/>
              <a:buNone/>
              <a:defRPr sz="1961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8"/>
          <p:cNvSpPr txBox="1"/>
          <p:nvPr>
            <p:ph idx="2" type="body"/>
          </p:nvPr>
        </p:nvSpPr>
        <p:spPr>
          <a:xfrm>
            <a:off x="293687" y="3143749"/>
            <a:ext cx="2286000" cy="2216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875" spcFirstLastPara="1" rIns="182875" wrap="square" tIns="1463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sz="11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sz="11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type="title"/>
          </p:nvPr>
        </p:nvSpPr>
        <p:spPr>
          <a:xfrm>
            <a:off x="555244" y="0"/>
            <a:ext cx="4083304" cy="1800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2060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roxima Nova Semibold"/>
              <a:buNone/>
              <a:defRPr b="0" sz="32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3" type="body"/>
          </p:nvPr>
        </p:nvSpPr>
        <p:spPr>
          <a:xfrm>
            <a:off x="2661017" y="3143748"/>
            <a:ext cx="2286000" cy="2216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875" spcFirstLastPara="1" rIns="91425" wrap="square" tIns="1463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b="1" sz="16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4" type="body"/>
          </p:nvPr>
        </p:nvSpPr>
        <p:spPr>
          <a:xfrm>
            <a:off x="5028347" y="3143748"/>
            <a:ext cx="2286000" cy="2216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875" spcFirstLastPara="1" rIns="91425" wrap="square" tIns="1463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b="1" sz="16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8"/>
          <p:cNvSpPr txBox="1"/>
          <p:nvPr>
            <p:ph idx="5" type="body"/>
          </p:nvPr>
        </p:nvSpPr>
        <p:spPr>
          <a:xfrm>
            <a:off x="7395677" y="3143748"/>
            <a:ext cx="2286000" cy="22162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875" spcFirstLastPara="1" rIns="91425" wrap="square" tIns="1463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b="1" sz="16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8"/>
          <p:cNvSpPr txBox="1"/>
          <p:nvPr>
            <p:ph idx="6" type="body"/>
          </p:nvPr>
        </p:nvSpPr>
        <p:spPr>
          <a:xfrm>
            <a:off x="9763006" y="3143749"/>
            <a:ext cx="2286000" cy="22162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875" spcFirstLastPara="1" rIns="91425" wrap="square" tIns="1463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b="1" sz="16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b="0" sz="12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100"/>
              <a:buNone/>
              <a:defRPr b="0" sz="11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8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79" name="Google Shape;7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93687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8"/>
          <p:cNvSpPr/>
          <p:nvPr/>
        </p:nvSpPr>
        <p:spPr>
          <a:xfrm rot="5400000">
            <a:off x="5784280" y="1243297"/>
            <a:ext cx="311720" cy="31172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rgbClr val="0808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Google Shape;81;p8"/>
          <p:cNvSpPr/>
          <p:nvPr/>
        </p:nvSpPr>
        <p:spPr>
          <a:xfrm rot="5400000">
            <a:off x="9681677" y="2832029"/>
            <a:ext cx="311720" cy="31172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rgbClr val="0808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" name="Google Shape;82;p8"/>
          <p:cNvSpPr/>
          <p:nvPr/>
        </p:nvSpPr>
        <p:spPr>
          <a:xfrm rot="5400000">
            <a:off x="4983265" y="2832029"/>
            <a:ext cx="311720" cy="31172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rgbClr val="0808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3" name="Google Shape;83;p8"/>
          <p:cNvSpPr/>
          <p:nvPr/>
        </p:nvSpPr>
        <p:spPr>
          <a:xfrm rot="5400000">
            <a:off x="2634059" y="2832029"/>
            <a:ext cx="311720" cy="31172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rgbClr val="0808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84" name="Google Shape;84;p8"/>
          <p:cNvCxnSpPr/>
          <p:nvPr/>
        </p:nvCxnSpPr>
        <p:spPr>
          <a:xfrm>
            <a:off x="5936826" y="1393089"/>
            <a:ext cx="0" cy="1600868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5" name="Google Shape;85;p8"/>
          <p:cNvCxnSpPr/>
          <p:nvPr/>
        </p:nvCxnSpPr>
        <p:spPr>
          <a:xfrm rot="10800000">
            <a:off x="329948" y="2993958"/>
            <a:ext cx="9512321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6" name="Google Shape;86;p8"/>
          <p:cNvSpPr/>
          <p:nvPr/>
        </p:nvSpPr>
        <p:spPr>
          <a:xfrm rot="5400000">
            <a:off x="7332471" y="2832029"/>
            <a:ext cx="311720" cy="31172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rgbClr val="0808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7" name="Google Shape;87;p8"/>
          <p:cNvSpPr/>
          <p:nvPr/>
        </p:nvSpPr>
        <p:spPr>
          <a:xfrm rot="5400000">
            <a:off x="293687" y="2832029"/>
            <a:ext cx="311720" cy="311720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rgbClr val="08084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DIVIDER with number">
  <p:cSld name="SECTION DIVIDER with number">
    <p:bg>
      <p:bgPr>
        <a:solidFill>
          <a:schemeClr val="dk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/>
          <p:nvPr/>
        </p:nvSpPr>
        <p:spPr>
          <a:xfrm>
            <a:off x="3803737" y="-65233"/>
            <a:ext cx="4584526" cy="2297766"/>
          </a:xfrm>
          <a:custGeom>
            <a:rect b="b" l="l" r="r" t="t"/>
            <a:pathLst>
              <a:path extrusionOk="0" h="2297766" w="458452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0" name="Google Shape;90;p9"/>
          <p:cNvSpPr txBox="1"/>
          <p:nvPr/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oxima Nova"/>
              <a:buNone/>
            </a:pPr>
            <a:r>
              <a:t/>
            </a:r>
            <a:endParaRPr b="0" i="0" sz="1100" u="none" cap="none" strike="noStrik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1" name="Google Shape;91;p9"/>
          <p:cNvSpPr txBox="1"/>
          <p:nvPr>
            <p:ph type="title"/>
          </p:nvPr>
        </p:nvSpPr>
        <p:spPr>
          <a:xfrm>
            <a:off x="302995" y="2958548"/>
            <a:ext cx="11660405" cy="6256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200" spcFirstLastPara="1" rIns="4572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4800"/>
              <a:buFont typeface="Proxima Nova Semibold"/>
              <a:buNone/>
              <a:defRPr b="0" i="0" sz="4800">
                <a:solidFill>
                  <a:srgbClr val="F1FAF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9"/>
          <p:cNvSpPr txBox="1"/>
          <p:nvPr>
            <p:ph idx="1" type="body"/>
          </p:nvPr>
        </p:nvSpPr>
        <p:spPr>
          <a:xfrm>
            <a:off x="3923323" y="186060"/>
            <a:ext cx="4376615" cy="961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b="0" sz="2400">
                <a:solidFill>
                  <a:schemeClr val="accent4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b="0" sz="1600">
                <a:solidFill>
                  <a:schemeClr val="accent4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2" type="body"/>
          </p:nvPr>
        </p:nvSpPr>
        <p:spPr>
          <a:xfrm>
            <a:off x="304801" y="3718823"/>
            <a:ext cx="11658600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200" spcFirstLastPara="1" rIns="457200" wrap="square" tIns="45700">
            <a:sp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9"/>
          <p:cNvSpPr txBox="1"/>
          <p:nvPr>
            <p:ph idx="3" type="body"/>
          </p:nvPr>
        </p:nvSpPr>
        <p:spPr>
          <a:xfrm>
            <a:off x="5737094" y="1007413"/>
            <a:ext cx="79220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  <a:defRPr b="1" i="0" sz="8000" u="none" cap="none" strike="noStrike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95" name="Google Shape;95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65389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,  5 Pillars smaller text">
  <p:cSld name="2_Title,  5 Pillars smaller 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/>
          <p:nvPr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8" name="Google Shape;98;p10"/>
          <p:cNvSpPr txBox="1"/>
          <p:nvPr>
            <p:ph idx="1" type="body"/>
          </p:nvPr>
        </p:nvSpPr>
        <p:spPr>
          <a:xfrm>
            <a:off x="68658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0"/>
          <p:cNvSpPr txBox="1"/>
          <p:nvPr>
            <p:ph idx="12" type="sldNum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10"/>
          <p:cNvSpPr txBox="1"/>
          <p:nvPr>
            <p:ph idx="2" type="body"/>
          </p:nvPr>
        </p:nvSpPr>
        <p:spPr>
          <a:xfrm>
            <a:off x="2483635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3" type="body"/>
          </p:nvPr>
        </p:nvSpPr>
        <p:spPr>
          <a:xfrm>
            <a:off x="4898612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0"/>
          <p:cNvSpPr txBox="1"/>
          <p:nvPr>
            <p:ph idx="4" type="body"/>
          </p:nvPr>
        </p:nvSpPr>
        <p:spPr>
          <a:xfrm>
            <a:off x="7313589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0"/>
          <p:cNvSpPr txBox="1"/>
          <p:nvPr>
            <p:ph idx="5" type="body"/>
          </p:nvPr>
        </p:nvSpPr>
        <p:spPr>
          <a:xfrm>
            <a:off x="9728566" y="3493674"/>
            <a:ext cx="2377440" cy="2226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0"/>
          <p:cNvSpPr/>
          <p:nvPr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6" name="Google Shape;106;p10"/>
          <p:cNvSpPr/>
          <p:nvPr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9" name="Google Shape;109;p10"/>
          <p:cNvSpPr txBox="1"/>
          <p:nvPr>
            <p:ph idx="6" type="body"/>
          </p:nvPr>
        </p:nvSpPr>
        <p:spPr>
          <a:xfrm>
            <a:off x="0" y="470361"/>
            <a:ext cx="12192000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3138D"/>
              </a:buClr>
              <a:buSzPts val="3200"/>
              <a:buFont typeface="Arial"/>
              <a:buNone/>
              <a:defRPr b="0" sz="3200">
                <a:solidFill>
                  <a:srgbClr val="13138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10"/>
          <p:cNvSpPr txBox="1"/>
          <p:nvPr>
            <p:ph idx="7" type="body"/>
          </p:nvPr>
        </p:nvSpPr>
        <p:spPr>
          <a:xfrm>
            <a:off x="68658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0"/>
          <p:cNvSpPr txBox="1"/>
          <p:nvPr>
            <p:ph idx="8" type="body"/>
          </p:nvPr>
        </p:nvSpPr>
        <p:spPr>
          <a:xfrm>
            <a:off x="2483635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b="1"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0"/>
          <p:cNvSpPr txBox="1"/>
          <p:nvPr>
            <p:ph idx="9" type="body"/>
          </p:nvPr>
        </p:nvSpPr>
        <p:spPr>
          <a:xfrm>
            <a:off x="4898612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0"/>
          <p:cNvSpPr txBox="1"/>
          <p:nvPr>
            <p:ph idx="13" type="body"/>
          </p:nvPr>
        </p:nvSpPr>
        <p:spPr>
          <a:xfrm>
            <a:off x="7313589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0"/>
          <p:cNvSpPr txBox="1"/>
          <p:nvPr>
            <p:ph idx="14" type="body"/>
          </p:nvPr>
        </p:nvSpPr>
        <p:spPr>
          <a:xfrm>
            <a:off x="9728566" y="2577396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115" name="Google Shape;115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658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0-50 Right Photo Layout" showMasterSp="0">
  <p:cSld name="50-50 Right Photo Layou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/>
          <p:nvPr/>
        </p:nvSpPr>
        <p:spPr>
          <a:xfrm>
            <a:off x="1177334" y="0"/>
            <a:ext cx="3774669" cy="1662545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8" name="Google Shape;118;p11"/>
          <p:cNvSpPr/>
          <p:nvPr>
            <p:ph idx="2" type="pic"/>
          </p:nvPr>
        </p:nvSpPr>
        <p:spPr>
          <a:xfrm>
            <a:off x="6129304" y="0"/>
            <a:ext cx="6062696" cy="68561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5486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C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19" name="Google Shape;119;p11"/>
          <p:cNvSpPr txBox="1"/>
          <p:nvPr>
            <p:ph idx="12" type="sldNum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1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3" type="body"/>
          </p:nvPr>
        </p:nvSpPr>
        <p:spPr>
          <a:xfrm>
            <a:off x="0" y="2959332"/>
            <a:ext cx="6096000" cy="306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i="0" sz="3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1A1AD7"/>
              </a:buClr>
              <a:buSzPts val="2800"/>
              <a:buNone/>
              <a:defRPr sz="2800"/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  <a:defRPr b="0" sz="24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  <a:defRPr b="1" sz="2000"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1"/>
          <p:cNvSpPr txBox="1"/>
          <p:nvPr>
            <p:ph idx="4" type="body"/>
          </p:nvPr>
        </p:nvSpPr>
        <p:spPr>
          <a:xfrm>
            <a:off x="0" y="1795359"/>
            <a:ext cx="6096000" cy="548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0" sz="3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3200"/>
              <a:buNone/>
              <a:defRPr b="0" sz="3200">
                <a:solidFill>
                  <a:srgbClr val="1A1AD7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1"/>
          <p:cNvSpPr txBox="1"/>
          <p:nvPr/>
        </p:nvSpPr>
        <p:spPr>
          <a:xfrm>
            <a:off x="10343911" y="6498718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sz="12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A picture containing text, outdoor, window&#10;&#10;Description automatically generated" id="124" name="Google Shape;12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08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50-50 Left Photo Layout with text" showMasterSp="0">
  <p:cSld name="1_50-50 Left Photo Layout with 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"/>
          <p:cNvSpPr/>
          <p:nvPr/>
        </p:nvSpPr>
        <p:spPr>
          <a:xfrm>
            <a:off x="7255885" y="0"/>
            <a:ext cx="3774669" cy="1662545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7" name="Google Shape;127;p12"/>
          <p:cNvSpPr/>
          <p:nvPr>
            <p:ph idx="2" type="pic"/>
          </p:nvPr>
        </p:nvSpPr>
        <p:spPr>
          <a:xfrm flipH="1">
            <a:off x="-1" y="0"/>
            <a:ext cx="6094444" cy="68561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5486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568"/>
              <a:buFont typeface="Arial"/>
              <a:buNone/>
              <a:defRPr b="1" i="0" sz="1568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28" name="Google Shape;128;p12"/>
          <p:cNvSpPr txBox="1"/>
          <p:nvPr>
            <p:ph idx="1" type="body"/>
          </p:nvPr>
        </p:nvSpPr>
        <p:spPr>
          <a:xfrm>
            <a:off x="6094443" y="3043985"/>
            <a:ext cx="6097555" cy="3169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i="0" sz="3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1A1AD7"/>
              </a:buClr>
              <a:buSzPts val="2800"/>
              <a:buNone/>
              <a:defRPr sz="2800"/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  <a:defRPr b="0" sz="24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  <a:defRPr b="1" sz="2000"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 txBox="1"/>
          <p:nvPr>
            <p:ph idx="3" type="body"/>
          </p:nvPr>
        </p:nvSpPr>
        <p:spPr>
          <a:xfrm>
            <a:off x="6094443" y="1813879"/>
            <a:ext cx="6097556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0" sz="3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3200"/>
              <a:buNone/>
              <a:defRPr b="0" sz="3200">
                <a:solidFill>
                  <a:srgbClr val="1A1AD7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2"/>
          <p:cNvSpPr txBox="1"/>
          <p:nvPr>
            <p:ph idx="4" type="body"/>
          </p:nvPr>
        </p:nvSpPr>
        <p:spPr>
          <a:xfrm>
            <a:off x="795449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132" name="Google Shape;13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46306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50-50 Left Photo Layout with text" showMasterSp="0">
  <p:cSld name="3_50-50 Left Photo Layout with 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/>
          <p:nvPr>
            <p:ph idx="2" type="pic"/>
          </p:nvPr>
        </p:nvSpPr>
        <p:spPr>
          <a:xfrm>
            <a:off x="0" y="0"/>
            <a:ext cx="12190413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35" name="Google Shape;135;p13"/>
          <p:cNvSpPr/>
          <p:nvPr/>
        </p:nvSpPr>
        <p:spPr>
          <a:xfrm>
            <a:off x="1177334" y="0"/>
            <a:ext cx="3774669" cy="1662545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6" name="Google Shape;136;p13"/>
          <p:cNvSpPr txBox="1"/>
          <p:nvPr>
            <p:ph idx="1" type="body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3" type="body"/>
          </p:nvPr>
        </p:nvSpPr>
        <p:spPr>
          <a:xfrm>
            <a:off x="304800" y="2786245"/>
            <a:ext cx="5960269" cy="3369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b="0" i="0" sz="36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1A1AD7"/>
              </a:buClr>
              <a:buSzPts val="2800"/>
              <a:buNone/>
              <a:defRPr sz="2800"/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  <a:defRPr b="0" sz="24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  <a:defRPr b="1" sz="2000"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13"/>
          <p:cNvSpPr txBox="1"/>
          <p:nvPr>
            <p:ph idx="4" type="body"/>
          </p:nvPr>
        </p:nvSpPr>
        <p:spPr>
          <a:xfrm>
            <a:off x="304800" y="1813879"/>
            <a:ext cx="5875734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0" sz="3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3200"/>
              <a:buFont typeface="Arial"/>
              <a:buNone/>
              <a:defRPr b="0" sz="3200">
                <a:solidFill>
                  <a:srgbClr val="1A1AD7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13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0" name="Google Shape;14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46306" y="6155857"/>
            <a:ext cx="1198010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50-50 Right Photo Layout" showMasterSp="0">
  <p:cSld name="2_50-50 Right Photo Layou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/>
          <p:nvPr/>
        </p:nvSpPr>
        <p:spPr>
          <a:xfrm>
            <a:off x="1177334" y="0"/>
            <a:ext cx="3774669" cy="1662545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3" name="Google Shape;143;p14"/>
          <p:cNvSpPr/>
          <p:nvPr>
            <p:ph idx="2" type="pic"/>
          </p:nvPr>
        </p:nvSpPr>
        <p:spPr>
          <a:xfrm>
            <a:off x="6129304" y="0"/>
            <a:ext cx="6062696" cy="68561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5486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C000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44" name="Google Shape;144;p14"/>
          <p:cNvSpPr txBox="1"/>
          <p:nvPr>
            <p:ph idx="1" type="body"/>
          </p:nvPr>
        </p:nvSpPr>
        <p:spPr>
          <a:xfrm>
            <a:off x="0" y="3057136"/>
            <a:ext cx="6129304" cy="30587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i="0" sz="3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1A1AD7"/>
              </a:buClr>
              <a:buSzPts val="2800"/>
              <a:buNone/>
              <a:defRPr sz="2800"/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  <a:defRPr b="0" sz="24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  <a:defRPr b="1" sz="2000"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14"/>
          <p:cNvSpPr txBox="1"/>
          <p:nvPr>
            <p:ph idx="3" type="body"/>
          </p:nvPr>
        </p:nvSpPr>
        <p:spPr>
          <a:xfrm>
            <a:off x="1875949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14"/>
          <p:cNvSpPr txBox="1"/>
          <p:nvPr>
            <p:ph idx="4" type="body"/>
          </p:nvPr>
        </p:nvSpPr>
        <p:spPr>
          <a:xfrm>
            <a:off x="0" y="1797806"/>
            <a:ext cx="6129304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0" sz="3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3200"/>
              <a:buNone/>
              <a:defRPr b="0" sz="3200">
                <a:solidFill>
                  <a:srgbClr val="1A1AD7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14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148" name="Google Shape;14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08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50-50 Left Photo Layout with text" showMasterSp="0">
  <p:cSld name="5_50-50 Left Photo Layout with 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/>
          <p:nvPr/>
        </p:nvSpPr>
        <p:spPr>
          <a:xfrm>
            <a:off x="7298932" y="0"/>
            <a:ext cx="3774669" cy="1662545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1" name="Google Shape;151;p15"/>
          <p:cNvSpPr/>
          <p:nvPr>
            <p:ph idx="2" type="pic"/>
          </p:nvPr>
        </p:nvSpPr>
        <p:spPr>
          <a:xfrm>
            <a:off x="0" y="0"/>
            <a:ext cx="6094444" cy="68561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5486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568"/>
              <a:buFont typeface="Arial"/>
              <a:buNone/>
              <a:defRPr b="1" i="0" sz="1568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" type="body"/>
          </p:nvPr>
        </p:nvSpPr>
        <p:spPr>
          <a:xfrm>
            <a:off x="6180534" y="3043985"/>
            <a:ext cx="6011466" cy="3169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i="0" sz="3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3000"/>
              </a:spcBef>
              <a:spcAft>
                <a:spcPts val="0"/>
              </a:spcAft>
              <a:buClr>
                <a:srgbClr val="1A1AD7"/>
              </a:buClr>
              <a:buSzPts val="2800"/>
              <a:buNone/>
              <a:defRPr sz="2800"/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  <a:defRPr b="0" sz="24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  <a:defRPr b="1" sz="2000"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15"/>
          <p:cNvSpPr txBox="1"/>
          <p:nvPr>
            <p:ph idx="3" type="body"/>
          </p:nvPr>
        </p:nvSpPr>
        <p:spPr>
          <a:xfrm>
            <a:off x="6180534" y="1813879"/>
            <a:ext cx="5791200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0" sz="3600"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3200"/>
              <a:buNone/>
              <a:defRPr b="0" sz="3200">
                <a:solidFill>
                  <a:srgbClr val="1A1AD7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5"/>
          <p:cNvSpPr txBox="1"/>
          <p:nvPr>
            <p:ph idx="4" type="body"/>
          </p:nvPr>
        </p:nvSpPr>
        <p:spPr>
          <a:xfrm>
            <a:off x="7997546" y="419100"/>
            <a:ext cx="2377440" cy="8402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  <a:defRPr sz="5400">
                <a:solidFill>
                  <a:schemeClr val="accent4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515B3"/>
              </a:buClr>
              <a:buSzPts val="2200"/>
              <a:buNone/>
              <a:defRPr sz="2200">
                <a:solidFill>
                  <a:srgbClr val="1515B3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228600" lvl="2" marL="13716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indent="-228600" lvl="3" marL="18288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 sz="16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15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156" name="Google Shape;15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46306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50-50 Left Photo Layout with text" showMasterSp="0">
  <p:cSld name="2_50-50 Left Photo Layout with 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/>
          <p:nvPr>
            <p:ph idx="2" type="pic"/>
          </p:nvPr>
        </p:nvSpPr>
        <p:spPr>
          <a:xfrm flipH="1">
            <a:off x="-1" y="0"/>
            <a:ext cx="6094444" cy="68561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5486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568"/>
              <a:buFont typeface="Arial"/>
              <a:buNone/>
              <a:defRPr b="1" i="0" sz="1568" u="none" cap="none" strike="noStrike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59" name="Google Shape;159;p16"/>
          <p:cNvSpPr txBox="1"/>
          <p:nvPr>
            <p:ph idx="1" type="body"/>
          </p:nvPr>
        </p:nvSpPr>
        <p:spPr>
          <a:xfrm>
            <a:off x="6096000" y="2162499"/>
            <a:ext cx="6096000" cy="25330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i="0" sz="3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228600" lvl="1" marL="9144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A1AD7"/>
              </a:buClr>
              <a:buSzPts val="2800"/>
              <a:buNone/>
              <a:defRPr sz="2800"/>
            </a:lvl2pPr>
            <a:lvl3pPr indent="-228600" lvl="2" marL="13716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  <a:defRPr b="0" sz="2400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  <a:defRPr b="1" sz="2000"/>
            </a:lvl4pPr>
            <a:lvl5pPr indent="-228600" lvl="4" marL="22860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16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161" name="Google Shape;16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46306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Quote light option CENTERED">
  <p:cSld name="1_Quote light option CENTERED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 txBox="1"/>
          <p:nvPr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latin typeface="Arial Black"/>
                <a:ea typeface="Arial Black"/>
                <a:cs typeface="Arial Black"/>
                <a:sym typeface="Arial Black"/>
              </a:rPr>
              <a:t>“</a:t>
            </a:r>
            <a:endParaRPr sz="2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4" name="Google Shape;164;p17"/>
          <p:cNvSpPr txBox="1"/>
          <p:nvPr>
            <p:ph idx="1" type="body"/>
          </p:nvPr>
        </p:nvSpPr>
        <p:spPr>
          <a:xfrm>
            <a:off x="2736558" y="5335071"/>
            <a:ext cx="80978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22860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17"/>
          <p:cNvSpPr txBox="1"/>
          <p:nvPr>
            <p:ph idx="2" type="body"/>
          </p:nvPr>
        </p:nvSpPr>
        <p:spPr>
          <a:xfrm>
            <a:off x="304800" y="3133534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0" sz="3600">
                <a:solidFill>
                  <a:schemeClr val="dk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17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167" name="Google Shape;167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65389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/>
          <p:nvPr/>
        </p:nvSpPr>
        <p:spPr>
          <a:xfrm>
            <a:off x="10957703" y="5070301"/>
            <a:ext cx="710891" cy="859829"/>
          </a:xfrm>
          <a:custGeom>
            <a:rect b="b" l="l" r="r" t="t"/>
            <a:pathLst>
              <a:path extrusionOk="0" h="1849199" w="1528885">
                <a:moveTo>
                  <a:pt x="1528885" y="1506911"/>
                </a:moveTo>
                <a:cubicBezTo>
                  <a:pt x="1528885" y="1506911"/>
                  <a:pt x="1280410" y="1849199"/>
                  <a:pt x="761062" y="1849199"/>
                </a:cubicBezTo>
                <a:cubicBezTo>
                  <a:pt x="286508" y="1849199"/>
                  <a:pt x="0" y="1499728"/>
                  <a:pt x="0" y="1499728"/>
                </a:cubicBezTo>
                <a:lnTo>
                  <a:pt x="719227" y="965167"/>
                </a:lnTo>
                <a:cubicBezTo>
                  <a:pt x="489767" y="926290"/>
                  <a:pt x="314820" y="726833"/>
                  <a:pt x="314820" y="485964"/>
                </a:cubicBezTo>
                <a:cubicBezTo>
                  <a:pt x="314820" y="217627"/>
                  <a:pt x="532448" y="0"/>
                  <a:pt x="800784" y="0"/>
                </a:cubicBezTo>
                <a:cubicBezTo>
                  <a:pt x="1069121" y="0"/>
                  <a:pt x="1286749" y="217627"/>
                  <a:pt x="1286749" y="485964"/>
                </a:cubicBezTo>
                <a:cubicBezTo>
                  <a:pt x="1286749" y="734440"/>
                  <a:pt x="1100392" y="938967"/>
                  <a:pt x="859945" y="968125"/>
                </a:cubicBezTo>
                <a:lnTo>
                  <a:pt x="1528885" y="1506911"/>
                </a:lnTo>
                <a:close/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>
  <p:cSld name="3_Blank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"/>
          <p:cNvSpPr txBox="1"/>
          <p:nvPr>
            <p:ph idx="12" type="sldNum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171" name="Google Shape;17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9240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_TITLE OR TRANSITION" showMasterSp="0">
  <p:cSld name="00_TITLE OR TRANSITION">
    <p:bg>
      <p:bgPr>
        <a:solidFill>
          <a:schemeClr val="dk2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/>
          <p:nvPr>
            <p:ph type="ctrTitle"/>
          </p:nvPr>
        </p:nvSpPr>
        <p:spPr>
          <a:xfrm>
            <a:off x="6677114" y="2271574"/>
            <a:ext cx="5279676" cy="19205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6600"/>
              <a:buFont typeface="Proxima Nova Semibold"/>
              <a:buNone/>
              <a:defRPr b="0" i="0" sz="6600">
                <a:solidFill>
                  <a:srgbClr val="F1FAFD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19"/>
          <p:cNvSpPr txBox="1"/>
          <p:nvPr>
            <p:ph idx="1" type="body"/>
          </p:nvPr>
        </p:nvSpPr>
        <p:spPr>
          <a:xfrm>
            <a:off x="6677025" y="4523553"/>
            <a:ext cx="5280025" cy="42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175" name="Google Shape;175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677025" y="460233"/>
            <a:ext cx="3174582" cy="149881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9791000" y="6033895"/>
            <a:ext cx="21657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>
                <a:solidFill>
                  <a:srgbClr val="07102C"/>
                </a:solidFill>
                <a:latin typeface="Proxima Nova"/>
                <a:ea typeface="Proxima Nova"/>
                <a:cs typeface="Proxima Nova"/>
                <a:sym typeface="Proxima Nova"/>
              </a:rPr>
              <a:t>This project has received funding from the European Union’s Horizon 2020 research and innovation programme under Grant Agreement n. 101004603</a:t>
            </a:r>
            <a:endParaRPr sz="9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descr="Background pattern&#10;&#10;Description automatically generated" id="177" name="Google Shape;17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8116" y="6061470"/>
            <a:ext cx="927742" cy="61875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/>
          <p:nvPr/>
        </p:nvSpPr>
        <p:spPr>
          <a:xfrm>
            <a:off x="-982955" y="-136732"/>
            <a:ext cx="7291684" cy="7310083"/>
          </a:xfrm>
          <a:custGeom>
            <a:rect b="b" l="l" r="r" t="t"/>
            <a:pathLst>
              <a:path extrusionOk="0" h="7310083" w="7291684">
                <a:moveTo>
                  <a:pt x="7291685" y="3905863"/>
                </a:moveTo>
                <a:lnTo>
                  <a:pt x="6930989" y="3905863"/>
                </a:lnTo>
                <a:lnTo>
                  <a:pt x="6489752" y="2918201"/>
                </a:lnTo>
                <a:lnTo>
                  <a:pt x="5990888" y="2288458"/>
                </a:lnTo>
                <a:cubicBezTo>
                  <a:pt x="6023520" y="2240204"/>
                  <a:pt x="6042267" y="2182229"/>
                  <a:pt x="6042267" y="2119740"/>
                </a:cubicBezTo>
                <a:cubicBezTo>
                  <a:pt x="6042267" y="2054822"/>
                  <a:pt x="6021785" y="1994764"/>
                  <a:pt x="5987069" y="1945467"/>
                </a:cubicBezTo>
                <a:lnTo>
                  <a:pt x="6543562" y="1452505"/>
                </a:lnTo>
                <a:lnTo>
                  <a:pt x="6474477" y="1374394"/>
                </a:lnTo>
                <a:lnTo>
                  <a:pt x="5913125" y="1871523"/>
                </a:lnTo>
                <a:cubicBezTo>
                  <a:pt x="5863828" y="1836460"/>
                  <a:pt x="5803423" y="1815978"/>
                  <a:pt x="5738505" y="1815978"/>
                </a:cubicBezTo>
                <a:cubicBezTo>
                  <a:pt x="5685042" y="1815978"/>
                  <a:pt x="5634358" y="1829864"/>
                  <a:pt x="5590616" y="1854512"/>
                </a:cubicBezTo>
                <a:lnTo>
                  <a:pt x="3697222" y="0"/>
                </a:lnTo>
                <a:lnTo>
                  <a:pt x="3624319" y="74639"/>
                </a:lnTo>
                <a:lnTo>
                  <a:pt x="5509034" y="1920472"/>
                </a:lnTo>
                <a:cubicBezTo>
                  <a:pt x="5473624" y="1961437"/>
                  <a:pt x="5448629" y="2011774"/>
                  <a:pt x="5438908" y="2067667"/>
                </a:cubicBezTo>
                <a:lnTo>
                  <a:pt x="2877584" y="2067667"/>
                </a:lnTo>
                <a:cubicBezTo>
                  <a:pt x="2842868" y="1985043"/>
                  <a:pt x="2761634" y="1926721"/>
                  <a:pt x="2666513" y="1925680"/>
                </a:cubicBezTo>
                <a:lnTo>
                  <a:pt x="2666513" y="1083824"/>
                </a:lnTo>
                <a:lnTo>
                  <a:pt x="3020960" y="849146"/>
                </a:lnTo>
                <a:lnTo>
                  <a:pt x="3044220" y="805751"/>
                </a:lnTo>
                <a:lnTo>
                  <a:pt x="3044220" y="144764"/>
                </a:lnTo>
                <a:lnTo>
                  <a:pt x="2940072" y="144764"/>
                </a:lnTo>
                <a:lnTo>
                  <a:pt x="2940072" y="777632"/>
                </a:lnTo>
                <a:lnTo>
                  <a:pt x="2585625" y="1012310"/>
                </a:lnTo>
                <a:lnTo>
                  <a:pt x="2579376" y="1024113"/>
                </a:lnTo>
                <a:lnTo>
                  <a:pt x="2575905" y="1020989"/>
                </a:lnTo>
                <a:lnTo>
                  <a:pt x="1356342" y="2364833"/>
                </a:lnTo>
                <a:lnTo>
                  <a:pt x="269394" y="2349558"/>
                </a:lnTo>
                <a:lnTo>
                  <a:pt x="268005" y="2453705"/>
                </a:lnTo>
                <a:lnTo>
                  <a:pt x="1266082" y="2467939"/>
                </a:lnTo>
                <a:lnTo>
                  <a:pt x="0" y="3923915"/>
                </a:lnTo>
                <a:lnTo>
                  <a:pt x="78457" y="3992305"/>
                </a:lnTo>
                <a:lnTo>
                  <a:pt x="1388628" y="2485644"/>
                </a:lnTo>
                <a:lnTo>
                  <a:pt x="2502308" y="3199745"/>
                </a:lnTo>
                <a:lnTo>
                  <a:pt x="140599" y="4546714"/>
                </a:lnTo>
                <a:lnTo>
                  <a:pt x="174273" y="4638711"/>
                </a:lnTo>
                <a:lnTo>
                  <a:pt x="1693085" y="4638711"/>
                </a:lnTo>
                <a:lnTo>
                  <a:pt x="1693085" y="6207861"/>
                </a:lnTo>
                <a:lnTo>
                  <a:pt x="1745158" y="6259934"/>
                </a:lnTo>
                <a:lnTo>
                  <a:pt x="2125295" y="6259934"/>
                </a:lnTo>
                <a:lnTo>
                  <a:pt x="2125295" y="6988269"/>
                </a:lnTo>
                <a:lnTo>
                  <a:pt x="2229442" y="6988269"/>
                </a:lnTo>
                <a:lnTo>
                  <a:pt x="2229442" y="6207861"/>
                </a:lnTo>
                <a:lnTo>
                  <a:pt x="2177369" y="6155787"/>
                </a:lnTo>
                <a:lnTo>
                  <a:pt x="1797232" y="6155787"/>
                </a:lnTo>
                <a:lnTo>
                  <a:pt x="1797232" y="4638711"/>
                </a:lnTo>
                <a:lnTo>
                  <a:pt x="1925680" y="4638711"/>
                </a:lnTo>
                <a:lnTo>
                  <a:pt x="1916306" y="4651209"/>
                </a:lnTo>
                <a:lnTo>
                  <a:pt x="3618764" y="6014147"/>
                </a:lnTo>
                <a:lnTo>
                  <a:pt x="3618764" y="7310084"/>
                </a:lnTo>
                <a:lnTo>
                  <a:pt x="3722911" y="7310084"/>
                </a:lnTo>
                <a:lnTo>
                  <a:pt x="3722911" y="6097464"/>
                </a:lnTo>
                <a:lnTo>
                  <a:pt x="4298498" y="6558142"/>
                </a:lnTo>
                <a:cubicBezTo>
                  <a:pt x="4311343" y="6694922"/>
                  <a:pt x="4415142" y="6805664"/>
                  <a:pt x="4548798" y="6828924"/>
                </a:cubicBezTo>
                <a:lnTo>
                  <a:pt x="4548798" y="7195174"/>
                </a:lnTo>
                <a:lnTo>
                  <a:pt x="4652945" y="7195174"/>
                </a:lnTo>
                <a:lnTo>
                  <a:pt x="4652945" y="6828924"/>
                </a:lnTo>
                <a:cubicBezTo>
                  <a:pt x="4778963" y="6807053"/>
                  <a:pt x="4878597" y="6707419"/>
                  <a:pt x="4900468" y="6581748"/>
                </a:cubicBezTo>
                <a:lnTo>
                  <a:pt x="5934301" y="6581748"/>
                </a:lnTo>
                <a:lnTo>
                  <a:pt x="5934301" y="6477601"/>
                </a:lnTo>
                <a:lnTo>
                  <a:pt x="4900468" y="6477601"/>
                </a:lnTo>
                <a:cubicBezTo>
                  <a:pt x="4878597" y="6351930"/>
                  <a:pt x="4779657" y="6252644"/>
                  <a:pt x="4654334" y="6230426"/>
                </a:cubicBezTo>
                <a:lnTo>
                  <a:pt x="4702936" y="4638711"/>
                </a:lnTo>
                <a:lnTo>
                  <a:pt x="5910347" y="4638711"/>
                </a:lnTo>
                <a:cubicBezTo>
                  <a:pt x="5894378" y="4675509"/>
                  <a:pt x="5885699" y="4715780"/>
                  <a:pt x="5885699" y="4758133"/>
                </a:cubicBezTo>
                <a:cubicBezTo>
                  <a:pt x="5885699" y="4905328"/>
                  <a:pt x="5990888" y="5028568"/>
                  <a:pt x="6130098" y="5056341"/>
                </a:cubicBezTo>
                <a:lnTo>
                  <a:pt x="6290832" y="6110656"/>
                </a:lnTo>
                <a:lnTo>
                  <a:pt x="6394979" y="6110656"/>
                </a:lnTo>
                <a:lnTo>
                  <a:pt x="6231815" y="5059118"/>
                </a:lnTo>
                <a:cubicBezTo>
                  <a:pt x="6379356" y="5038636"/>
                  <a:pt x="6493571" y="4911576"/>
                  <a:pt x="6493571" y="4758133"/>
                </a:cubicBezTo>
                <a:cubicBezTo>
                  <a:pt x="6493571" y="4713350"/>
                  <a:pt x="6483851" y="4670649"/>
                  <a:pt x="6466145" y="4632115"/>
                </a:cubicBezTo>
                <a:lnTo>
                  <a:pt x="7263913" y="4651209"/>
                </a:lnTo>
                <a:lnTo>
                  <a:pt x="6977508" y="4010010"/>
                </a:lnTo>
                <a:lnTo>
                  <a:pt x="7291685" y="4010010"/>
                </a:lnTo>
                <a:lnTo>
                  <a:pt x="7291685" y="3905863"/>
                </a:lnTo>
                <a:close/>
                <a:moveTo>
                  <a:pt x="5790578" y="2419337"/>
                </a:moveTo>
                <a:cubicBezTo>
                  <a:pt x="5837792" y="2411005"/>
                  <a:pt x="5881533" y="2391911"/>
                  <a:pt x="5918679" y="2364486"/>
                </a:cubicBezTo>
                <a:lnTo>
                  <a:pt x="6400186" y="2972705"/>
                </a:lnTo>
                <a:lnTo>
                  <a:pt x="6816774" y="3905863"/>
                </a:lnTo>
                <a:lnTo>
                  <a:pt x="5790578" y="3905863"/>
                </a:lnTo>
                <a:lnTo>
                  <a:pt x="5790578" y="2419337"/>
                </a:lnTo>
                <a:close/>
                <a:moveTo>
                  <a:pt x="5535071" y="2345739"/>
                </a:moveTo>
                <a:cubicBezTo>
                  <a:pt x="5576730" y="2383232"/>
                  <a:pt x="5628803" y="2409269"/>
                  <a:pt x="5686431" y="2419337"/>
                </a:cubicBezTo>
                <a:lnTo>
                  <a:pt x="5686431" y="3744782"/>
                </a:lnTo>
                <a:lnTo>
                  <a:pt x="4988646" y="2829676"/>
                </a:lnTo>
                <a:lnTo>
                  <a:pt x="5535071" y="2345739"/>
                </a:lnTo>
                <a:close/>
                <a:moveTo>
                  <a:pt x="5438908" y="2171814"/>
                </a:moveTo>
                <a:cubicBezTo>
                  <a:pt x="5444463" y="2204447"/>
                  <a:pt x="5455225" y="2235344"/>
                  <a:pt x="5470500" y="2263463"/>
                </a:cubicBezTo>
                <a:lnTo>
                  <a:pt x="4925116" y="2746359"/>
                </a:lnTo>
                <a:lnTo>
                  <a:pt x="4486657" y="2171814"/>
                </a:lnTo>
                <a:lnTo>
                  <a:pt x="5438908" y="2171814"/>
                </a:lnTo>
                <a:close/>
                <a:moveTo>
                  <a:pt x="2666513" y="2388787"/>
                </a:moveTo>
                <a:cubicBezTo>
                  <a:pt x="2788365" y="2387398"/>
                  <a:pt x="2887652" y="2291930"/>
                  <a:pt x="2894942" y="2171814"/>
                </a:cubicBezTo>
                <a:lnTo>
                  <a:pt x="4304399" y="2171814"/>
                </a:lnTo>
                <a:lnTo>
                  <a:pt x="2666513" y="3106013"/>
                </a:lnTo>
                <a:lnTo>
                  <a:pt x="2666513" y="2388787"/>
                </a:lnTo>
                <a:close/>
                <a:moveTo>
                  <a:pt x="1458754" y="2406839"/>
                </a:moveTo>
                <a:lnTo>
                  <a:pt x="2562366" y="1190748"/>
                </a:lnTo>
                <a:lnTo>
                  <a:pt x="2562366" y="1949633"/>
                </a:lnTo>
                <a:cubicBezTo>
                  <a:pt x="2485297" y="1986779"/>
                  <a:pt x="2432182" y="2065931"/>
                  <a:pt x="2432182" y="2157233"/>
                </a:cubicBezTo>
                <a:cubicBezTo>
                  <a:pt x="2432182" y="2248535"/>
                  <a:pt x="2485297" y="2327687"/>
                  <a:pt x="2562366" y="2364833"/>
                </a:cubicBezTo>
                <a:lnTo>
                  <a:pt x="2562366" y="3114345"/>
                </a:lnTo>
                <a:lnTo>
                  <a:pt x="1458754" y="2406839"/>
                </a:lnTo>
                <a:close/>
                <a:moveTo>
                  <a:pt x="3618764" y="5880838"/>
                </a:moveTo>
                <a:lnTo>
                  <a:pt x="2067320" y="4638711"/>
                </a:lnTo>
                <a:lnTo>
                  <a:pt x="3618764" y="4638711"/>
                </a:lnTo>
                <a:lnTo>
                  <a:pt x="3618764" y="5880838"/>
                </a:lnTo>
                <a:close/>
                <a:moveTo>
                  <a:pt x="3618764" y="4534564"/>
                </a:moveTo>
                <a:lnTo>
                  <a:pt x="316607" y="4534564"/>
                </a:lnTo>
                <a:lnTo>
                  <a:pt x="2592568" y="3257721"/>
                </a:lnTo>
                <a:lnTo>
                  <a:pt x="3445533" y="3804840"/>
                </a:lnTo>
                <a:cubicBezTo>
                  <a:pt x="3441020" y="3821851"/>
                  <a:pt x="3438937" y="3839903"/>
                  <a:pt x="3438937" y="3858302"/>
                </a:cubicBezTo>
                <a:cubicBezTo>
                  <a:pt x="3438937" y="3968004"/>
                  <a:pt x="3516006" y="4060347"/>
                  <a:pt x="3618764" y="4083607"/>
                </a:cubicBezTo>
                <a:lnTo>
                  <a:pt x="3618764" y="4534564"/>
                </a:lnTo>
                <a:close/>
                <a:moveTo>
                  <a:pt x="3670838" y="3626749"/>
                </a:moveTo>
                <a:cubicBezTo>
                  <a:pt x="3598976" y="3626749"/>
                  <a:pt x="3534752" y="3659728"/>
                  <a:pt x="3492052" y="3710760"/>
                </a:cubicBezTo>
                <a:lnTo>
                  <a:pt x="2695674" y="3200093"/>
                </a:lnTo>
                <a:lnTo>
                  <a:pt x="4418267" y="2233608"/>
                </a:lnTo>
                <a:lnTo>
                  <a:pt x="4848047" y="2814401"/>
                </a:lnTo>
                <a:lnTo>
                  <a:pt x="4848047" y="2814748"/>
                </a:lnTo>
                <a:lnTo>
                  <a:pt x="3843375" y="3704512"/>
                </a:lnTo>
                <a:cubicBezTo>
                  <a:pt x="3801369" y="3656951"/>
                  <a:pt x="3739575" y="3626749"/>
                  <a:pt x="3670838" y="3626749"/>
                </a:cubicBezTo>
                <a:close/>
                <a:moveTo>
                  <a:pt x="4501584" y="4534564"/>
                </a:moveTo>
                <a:lnTo>
                  <a:pt x="3722911" y="4534564"/>
                </a:lnTo>
                <a:lnTo>
                  <a:pt x="3722911" y="4083607"/>
                </a:lnTo>
                <a:cubicBezTo>
                  <a:pt x="3760751" y="4075275"/>
                  <a:pt x="3795120" y="4057223"/>
                  <a:pt x="3823240" y="4032228"/>
                </a:cubicBezTo>
                <a:lnTo>
                  <a:pt x="4501584" y="4534564"/>
                </a:lnTo>
                <a:close/>
                <a:moveTo>
                  <a:pt x="4550187" y="6229731"/>
                </a:moveTo>
                <a:cubicBezTo>
                  <a:pt x="4438055" y="6248825"/>
                  <a:pt x="4346752" y="6329365"/>
                  <a:pt x="4312037" y="6435595"/>
                </a:cubicBezTo>
                <a:lnTo>
                  <a:pt x="3722911" y="5964156"/>
                </a:lnTo>
                <a:lnTo>
                  <a:pt x="3722911" y="4638711"/>
                </a:lnTo>
                <a:lnTo>
                  <a:pt x="4598441" y="4638711"/>
                </a:lnTo>
                <a:lnTo>
                  <a:pt x="4550187" y="6229731"/>
                </a:lnTo>
                <a:close/>
                <a:moveTo>
                  <a:pt x="5984292" y="4534564"/>
                </a:moveTo>
                <a:lnTo>
                  <a:pt x="4676899" y="4534564"/>
                </a:lnTo>
                <a:lnTo>
                  <a:pt x="3884339" y="3948216"/>
                </a:lnTo>
                <a:lnTo>
                  <a:pt x="3884339" y="3947869"/>
                </a:lnTo>
                <a:cubicBezTo>
                  <a:pt x="3896143" y="3920096"/>
                  <a:pt x="3902392" y="3889894"/>
                  <a:pt x="3902392" y="3858302"/>
                </a:cubicBezTo>
                <a:cubicBezTo>
                  <a:pt x="3902392" y="3837820"/>
                  <a:pt x="3899614" y="3817685"/>
                  <a:pt x="3894407" y="3798591"/>
                </a:cubicBezTo>
                <a:lnTo>
                  <a:pt x="4910535" y="2898760"/>
                </a:lnTo>
                <a:lnTo>
                  <a:pt x="6077677" y="4475894"/>
                </a:lnTo>
                <a:cubicBezTo>
                  <a:pt x="6042962" y="4489434"/>
                  <a:pt x="6011370" y="4509568"/>
                  <a:pt x="5984292" y="4534564"/>
                </a:cubicBezTo>
                <a:close/>
                <a:moveTo>
                  <a:pt x="7101096" y="4542201"/>
                </a:moveTo>
                <a:lnTo>
                  <a:pt x="6384911" y="4525538"/>
                </a:lnTo>
                <a:cubicBezTo>
                  <a:pt x="6341863" y="4489086"/>
                  <a:pt x="6288401" y="4464785"/>
                  <a:pt x="6229732" y="4457148"/>
                </a:cubicBezTo>
                <a:lnTo>
                  <a:pt x="5888824" y="4010010"/>
                </a:lnTo>
                <a:lnTo>
                  <a:pt x="6863293" y="4010010"/>
                </a:lnTo>
                <a:lnTo>
                  <a:pt x="7101096" y="454220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5365950" y="906180"/>
            <a:ext cx="529840" cy="529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0" name="Google Shape;180;p19"/>
          <p:cNvSpPr/>
          <p:nvPr>
            <p:ph idx="2" type="pic"/>
          </p:nvPr>
        </p:nvSpPr>
        <p:spPr>
          <a:xfrm>
            <a:off x="846298" y="1187880"/>
            <a:ext cx="1622827" cy="1566001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81" name="Google Shape;181;p19"/>
          <p:cNvSpPr/>
          <p:nvPr>
            <p:ph idx="3" type="pic"/>
          </p:nvPr>
        </p:nvSpPr>
        <p:spPr>
          <a:xfrm>
            <a:off x="4211918" y="1348694"/>
            <a:ext cx="1163932" cy="1123175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82" name="Google Shape;182;p19"/>
          <p:cNvSpPr/>
          <p:nvPr>
            <p:ph idx="4" type="pic"/>
          </p:nvPr>
        </p:nvSpPr>
        <p:spPr>
          <a:xfrm>
            <a:off x="4797473" y="5879510"/>
            <a:ext cx="1156753" cy="1116247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83" name="Google Shape;183;p19"/>
          <p:cNvSpPr/>
          <p:nvPr>
            <p:ph idx="5" type="pic"/>
          </p:nvPr>
        </p:nvSpPr>
        <p:spPr>
          <a:xfrm>
            <a:off x="4567372" y="3292268"/>
            <a:ext cx="1830957" cy="1766843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allout with small Non-bulleted">
  <p:cSld name="4_Callout with small Non-bulleted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/>
          <p:nvPr/>
        </p:nvSpPr>
        <p:spPr>
          <a:xfrm>
            <a:off x="129521" y="0"/>
            <a:ext cx="4741280" cy="2353474"/>
          </a:xfrm>
          <a:custGeom>
            <a:rect b="b" l="l" r="r" t="t"/>
            <a:pathLst>
              <a:path extrusionOk="0" h="2353474" w="4741280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304800" y="2472751"/>
            <a:ext cx="4566001" cy="867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20"/>
              <a:buFont typeface="Noto Sans Symbols"/>
              <a:buNone/>
              <a:defRPr b="0" sz="2800">
                <a:solidFill>
                  <a:schemeClr val="dk2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961"/>
              <a:buNone/>
              <a:defRPr sz="1961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61"/>
              <a:buNone/>
              <a:defRPr sz="1961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20"/>
          <p:cNvSpPr txBox="1"/>
          <p:nvPr>
            <p:ph idx="2" type="body"/>
          </p:nvPr>
        </p:nvSpPr>
        <p:spPr>
          <a:xfrm>
            <a:off x="6096000" y="419100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765"/>
              <a:buNone/>
              <a:defRPr sz="1765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20"/>
          <p:cNvSpPr txBox="1"/>
          <p:nvPr>
            <p:ph idx="12" type="sldNum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1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20"/>
          <p:cNvSpPr txBox="1"/>
          <p:nvPr>
            <p:ph type="title"/>
          </p:nvPr>
        </p:nvSpPr>
        <p:spPr>
          <a:xfrm>
            <a:off x="555244" y="0"/>
            <a:ext cx="4083304" cy="1800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206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roxima Nova Semibold"/>
              <a:buNone/>
              <a:defRPr b="0" sz="3200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0"/>
          <p:cNvSpPr txBox="1"/>
          <p:nvPr>
            <p:ph idx="3" type="body"/>
          </p:nvPr>
        </p:nvSpPr>
        <p:spPr>
          <a:xfrm>
            <a:off x="6096000" y="2697329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765"/>
              <a:buNone/>
              <a:defRPr sz="1765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20"/>
          <p:cNvSpPr txBox="1"/>
          <p:nvPr>
            <p:ph idx="4" type="body"/>
          </p:nvPr>
        </p:nvSpPr>
        <p:spPr>
          <a:xfrm>
            <a:off x="6096000" y="4975558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1765"/>
              <a:buNone/>
              <a:defRPr sz="1765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68"/>
              <a:buNone/>
              <a:defRPr sz="1568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192" name="Google Shape;19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4800" y="6115663"/>
            <a:ext cx="1198011" cy="5656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20"/>
          <p:cNvGrpSpPr/>
          <p:nvPr/>
        </p:nvGrpSpPr>
        <p:grpSpPr>
          <a:xfrm>
            <a:off x="5045825" y="419100"/>
            <a:ext cx="922876" cy="4526422"/>
            <a:chOff x="5045825" y="419100"/>
            <a:chExt cx="922876" cy="4526422"/>
          </a:xfrm>
        </p:grpSpPr>
        <p:sp>
          <p:nvSpPr>
            <p:cNvPr id="194" name="Google Shape;194;p20"/>
            <p:cNvSpPr/>
            <p:nvPr/>
          </p:nvSpPr>
          <p:spPr>
            <a:xfrm>
              <a:off x="5045825" y="3117273"/>
              <a:ext cx="311720" cy="311720"/>
            </a:xfrm>
            <a:prstGeom prst="ellipse">
              <a:avLst/>
            </a:prstGeom>
            <a:solidFill>
              <a:schemeClr val="dk1"/>
            </a:solidFill>
            <a:ln cap="flat" cmpd="sng" w="12700">
              <a:solidFill>
                <a:srgbClr val="0808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95" name="Google Shape;195;p20"/>
            <p:cNvSpPr/>
            <p:nvPr/>
          </p:nvSpPr>
          <p:spPr>
            <a:xfrm>
              <a:off x="5656981" y="419100"/>
              <a:ext cx="311720" cy="311720"/>
            </a:xfrm>
            <a:prstGeom prst="ellipse">
              <a:avLst/>
            </a:prstGeom>
            <a:solidFill>
              <a:schemeClr val="dk1"/>
            </a:solidFill>
            <a:ln cap="flat" cmpd="sng" w="12700">
              <a:solidFill>
                <a:srgbClr val="0808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96" name="Google Shape;196;p20"/>
            <p:cNvSpPr/>
            <p:nvPr/>
          </p:nvSpPr>
          <p:spPr>
            <a:xfrm>
              <a:off x="5656981" y="2604381"/>
              <a:ext cx="311720" cy="311720"/>
            </a:xfrm>
            <a:prstGeom prst="ellipse">
              <a:avLst/>
            </a:prstGeom>
            <a:solidFill>
              <a:schemeClr val="dk1"/>
            </a:solidFill>
            <a:ln cap="flat" cmpd="sng" w="12700">
              <a:solidFill>
                <a:srgbClr val="0808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97" name="Google Shape;197;p20"/>
            <p:cNvSpPr/>
            <p:nvPr/>
          </p:nvSpPr>
          <p:spPr>
            <a:xfrm>
              <a:off x="5656981" y="4633802"/>
              <a:ext cx="311720" cy="311720"/>
            </a:xfrm>
            <a:prstGeom prst="ellipse">
              <a:avLst/>
            </a:prstGeom>
            <a:solidFill>
              <a:schemeClr val="dk1"/>
            </a:solidFill>
            <a:ln cap="flat" cmpd="sng" w="12700">
              <a:solidFill>
                <a:srgbClr val="0808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cxnSp>
          <p:nvCxnSpPr>
            <p:cNvPr id="198" name="Google Shape;198;p20"/>
            <p:cNvCxnSpPr/>
            <p:nvPr/>
          </p:nvCxnSpPr>
          <p:spPr>
            <a:xfrm>
              <a:off x="5173785" y="3258589"/>
              <a:ext cx="645124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99" name="Google Shape;199;p20"/>
            <p:cNvCxnSpPr/>
            <p:nvPr/>
          </p:nvCxnSpPr>
          <p:spPr>
            <a:xfrm>
              <a:off x="5818909" y="483381"/>
              <a:ext cx="0" cy="4306281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8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chemeClr val="dk2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/>
          <p:nvPr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rgbClr val="0B0B5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2" name="Google Shape;202;p21"/>
          <p:cNvSpPr txBox="1"/>
          <p:nvPr>
            <p:ph idx="1" type="body"/>
          </p:nvPr>
        </p:nvSpPr>
        <p:spPr>
          <a:xfrm>
            <a:off x="269240" y="3367878"/>
            <a:ext cx="5192775" cy="961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823"/>
              <a:buFont typeface="Noto Sans Symbols"/>
              <a:buNone/>
              <a:defRPr sz="3137">
                <a:solidFill>
                  <a:schemeClr val="lt1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961"/>
              <a:buNone/>
              <a:defRPr sz="1961"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961"/>
              <a:buNone/>
              <a:defRPr sz="1961"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2" type="body"/>
          </p:nvPr>
        </p:nvSpPr>
        <p:spPr>
          <a:xfrm>
            <a:off x="6253316" y="3503950"/>
            <a:ext cx="5671764" cy="1705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61"/>
              <a:buNone/>
              <a:defRPr sz="1961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765"/>
              <a:buNone/>
              <a:defRPr sz="1765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568"/>
              <a:buNone/>
              <a:defRPr sz="1568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372"/>
              <a:buNone/>
              <a:defRPr sz="1372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21"/>
          <p:cNvSpPr/>
          <p:nvPr>
            <p:ph idx="3" type="pic"/>
          </p:nvPr>
        </p:nvSpPr>
        <p:spPr>
          <a:xfrm>
            <a:off x="0" y="0"/>
            <a:ext cx="12192000" cy="2974848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-46449" l="0" r="-4797" t="-65716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05" name="Google Shape;205;p21"/>
          <p:cNvSpPr txBox="1"/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Quattrocento Sans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1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picture containing text, outdoor, window&#10;&#10;Description automatically generated" id="207" name="Google Shape;20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240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R TRANSITION" showMasterSp="0">
  <p:cSld name="1_TITLE OR TRANSITION">
    <p:bg>
      <p:bgPr>
        <a:solidFill>
          <a:schemeClr val="dk2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"/>
          <p:cNvSpPr txBox="1"/>
          <p:nvPr>
            <p:ph type="ctrTitle"/>
          </p:nvPr>
        </p:nvSpPr>
        <p:spPr>
          <a:xfrm>
            <a:off x="5593340" y="1583199"/>
            <a:ext cx="5725466" cy="2308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8000"/>
              <a:buFont typeface="Proxima Nova"/>
              <a:buNone/>
              <a:defRPr b="1" i="0" sz="8000">
                <a:solidFill>
                  <a:srgbClr val="F1FAFD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picture containing text, outdoor, window&#10;&#10;Description automatically generated" id="210" name="Google Shape;210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746384" y="6155857"/>
            <a:ext cx="1198011" cy="565618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>
            <p:ph idx="1" type="body"/>
          </p:nvPr>
        </p:nvSpPr>
        <p:spPr>
          <a:xfrm>
            <a:off x="5593475" y="4067080"/>
            <a:ext cx="5775325" cy="13460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2" name="Google Shape;212;p22"/>
          <p:cNvSpPr/>
          <p:nvPr/>
        </p:nvSpPr>
        <p:spPr>
          <a:xfrm>
            <a:off x="-2178591" y="-136732"/>
            <a:ext cx="7291684" cy="7310083"/>
          </a:xfrm>
          <a:custGeom>
            <a:rect b="b" l="l" r="r" t="t"/>
            <a:pathLst>
              <a:path extrusionOk="0" h="7310083" w="7291684">
                <a:moveTo>
                  <a:pt x="7291685" y="3905863"/>
                </a:moveTo>
                <a:lnTo>
                  <a:pt x="6930989" y="3905863"/>
                </a:lnTo>
                <a:lnTo>
                  <a:pt x="6489752" y="2918201"/>
                </a:lnTo>
                <a:lnTo>
                  <a:pt x="5990888" y="2288458"/>
                </a:lnTo>
                <a:cubicBezTo>
                  <a:pt x="6023520" y="2240204"/>
                  <a:pt x="6042267" y="2182229"/>
                  <a:pt x="6042267" y="2119740"/>
                </a:cubicBezTo>
                <a:cubicBezTo>
                  <a:pt x="6042267" y="2054822"/>
                  <a:pt x="6021785" y="1994764"/>
                  <a:pt x="5987069" y="1945467"/>
                </a:cubicBezTo>
                <a:lnTo>
                  <a:pt x="6543562" y="1452505"/>
                </a:lnTo>
                <a:lnTo>
                  <a:pt x="6474477" y="1374394"/>
                </a:lnTo>
                <a:lnTo>
                  <a:pt x="5913125" y="1871523"/>
                </a:lnTo>
                <a:cubicBezTo>
                  <a:pt x="5863828" y="1836460"/>
                  <a:pt x="5803423" y="1815978"/>
                  <a:pt x="5738505" y="1815978"/>
                </a:cubicBezTo>
                <a:cubicBezTo>
                  <a:pt x="5685042" y="1815978"/>
                  <a:pt x="5634358" y="1829864"/>
                  <a:pt x="5590616" y="1854512"/>
                </a:cubicBezTo>
                <a:lnTo>
                  <a:pt x="3697222" y="0"/>
                </a:lnTo>
                <a:lnTo>
                  <a:pt x="3624319" y="74639"/>
                </a:lnTo>
                <a:lnTo>
                  <a:pt x="5509034" y="1920472"/>
                </a:lnTo>
                <a:cubicBezTo>
                  <a:pt x="5473624" y="1961437"/>
                  <a:pt x="5448629" y="2011774"/>
                  <a:pt x="5438908" y="2067667"/>
                </a:cubicBezTo>
                <a:lnTo>
                  <a:pt x="2877584" y="2067667"/>
                </a:lnTo>
                <a:cubicBezTo>
                  <a:pt x="2842868" y="1985043"/>
                  <a:pt x="2761634" y="1926721"/>
                  <a:pt x="2666513" y="1925680"/>
                </a:cubicBezTo>
                <a:lnTo>
                  <a:pt x="2666513" y="1083824"/>
                </a:lnTo>
                <a:lnTo>
                  <a:pt x="3020960" y="849146"/>
                </a:lnTo>
                <a:lnTo>
                  <a:pt x="3044220" y="805751"/>
                </a:lnTo>
                <a:lnTo>
                  <a:pt x="3044220" y="144764"/>
                </a:lnTo>
                <a:lnTo>
                  <a:pt x="2940072" y="144764"/>
                </a:lnTo>
                <a:lnTo>
                  <a:pt x="2940072" y="777632"/>
                </a:lnTo>
                <a:lnTo>
                  <a:pt x="2585625" y="1012310"/>
                </a:lnTo>
                <a:lnTo>
                  <a:pt x="2579376" y="1024113"/>
                </a:lnTo>
                <a:lnTo>
                  <a:pt x="2575905" y="1020989"/>
                </a:lnTo>
                <a:lnTo>
                  <a:pt x="1356342" y="2364833"/>
                </a:lnTo>
                <a:lnTo>
                  <a:pt x="269394" y="2349558"/>
                </a:lnTo>
                <a:lnTo>
                  <a:pt x="268005" y="2453705"/>
                </a:lnTo>
                <a:lnTo>
                  <a:pt x="1266082" y="2467939"/>
                </a:lnTo>
                <a:lnTo>
                  <a:pt x="0" y="3923915"/>
                </a:lnTo>
                <a:lnTo>
                  <a:pt x="78457" y="3992305"/>
                </a:lnTo>
                <a:lnTo>
                  <a:pt x="1388628" y="2485644"/>
                </a:lnTo>
                <a:lnTo>
                  <a:pt x="2502308" y="3199745"/>
                </a:lnTo>
                <a:lnTo>
                  <a:pt x="140599" y="4546714"/>
                </a:lnTo>
                <a:lnTo>
                  <a:pt x="174273" y="4638711"/>
                </a:lnTo>
                <a:lnTo>
                  <a:pt x="1693085" y="4638711"/>
                </a:lnTo>
                <a:lnTo>
                  <a:pt x="1693085" y="6207861"/>
                </a:lnTo>
                <a:lnTo>
                  <a:pt x="1745158" y="6259934"/>
                </a:lnTo>
                <a:lnTo>
                  <a:pt x="2125295" y="6259934"/>
                </a:lnTo>
                <a:lnTo>
                  <a:pt x="2125295" y="6988269"/>
                </a:lnTo>
                <a:lnTo>
                  <a:pt x="2229442" y="6988269"/>
                </a:lnTo>
                <a:lnTo>
                  <a:pt x="2229442" y="6207861"/>
                </a:lnTo>
                <a:lnTo>
                  <a:pt x="2177369" y="6155787"/>
                </a:lnTo>
                <a:lnTo>
                  <a:pt x="1797232" y="6155787"/>
                </a:lnTo>
                <a:lnTo>
                  <a:pt x="1797232" y="4638711"/>
                </a:lnTo>
                <a:lnTo>
                  <a:pt x="1925680" y="4638711"/>
                </a:lnTo>
                <a:lnTo>
                  <a:pt x="1916306" y="4651209"/>
                </a:lnTo>
                <a:lnTo>
                  <a:pt x="3618764" y="6014147"/>
                </a:lnTo>
                <a:lnTo>
                  <a:pt x="3618764" y="7310084"/>
                </a:lnTo>
                <a:lnTo>
                  <a:pt x="3722911" y="7310084"/>
                </a:lnTo>
                <a:lnTo>
                  <a:pt x="3722911" y="6097464"/>
                </a:lnTo>
                <a:lnTo>
                  <a:pt x="4298498" y="6558142"/>
                </a:lnTo>
                <a:cubicBezTo>
                  <a:pt x="4311343" y="6694922"/>
                  <a:pt x="4415142" y="6805664"/>
                  <a:pt x="4548798" y="6828924"/>
                </a:cubicBezTo>
                <a:lnTo>
                  <a:pt x="4548798" y="7195174"/>
                </a:lnTo>
                <a:lnTo>
                  <a:pt x="4652945" y="7195174"/>
                </a:lnTo>
                <a:lnTo>
                  <a:pt x="4652945" y="6828924"/>
                </a:lnTo>
                <a:cubicBezTo>
                  <a:pt x="4778963" y="6807053"/>
                  <a:pt x="4878597" y="6707419"/>
                  <a:pt x="4900468" y="6581748"/>
                </a:cubicBezTo>
                <a:lnTo>
                  <a:pt x="5934301" y="6581748"/>
                </a:lnTo>
                <a:lnTo>
                  <a:pt x="5934301" y="6477601"/>
                </a:lnTo>
                <a:lnTo>
                  <a:pt x="4900468" y="6477601"/>
                </a:lnTo>
                <a:cubicBezTo>
                  <a:pt x="4878597" y="6351930"/>
                  <a:pt x="4779657" y="6252644"/>
                  <a:pt x="4654334" y="6230426"/>
                </a:cubicBezTo>
                <a:lnTo>
                  <a:pt x="4702936" y="4638711"/>
                </a:lnTo>
                <a:lnTo>
                  <a:pt x="5910347" y="4638711"/>
                </a:lnTo>
                <a:cubicBezTo>
                  <a:pt x="5894378" y="4675509"/>
                  <a:pt x="5885699" y="4715780"/>
                  <a:pt x="5885699" y="4758133"/>
                </a:cubicBezTo>
                <a:cubicBezTo>
                  <a:pt x="5885699" y="4905328"/>
                  <a:pt x="5990888" y="5028568"/>
                  <a:pt x="6130098" y="5056341"/>
                </a:cubicBezTo>
                <a:lnTo>
                  <a:pt x="6290832" y="6110656"/>
                </a:lnTo>
                <a:lnTo>
                  <a:pt x="6394979" y="6110656"/>
                </a:lnTo>
                <a:lnTo>
                  <a:pt x="6231815" y="5059118"/>
                </a:lnTo>
                <a:cubicBezTo>
                  <a:pt x="6379356" y="5038636"/>
                  <a:pt x="6493571" y="4911576"/>
                  <a:pt x="6493571" y="4758133"/>
                </a:cubicBezTo>
                <a:cubicBezTo>
                  <a:pt x="6493571" y="4713350"/>
                  <a:pt x="6483851" y="4670649"/>
                  <a:pt x="6466145" y="4632115"/>
                </a:cubicBezTo>
                <a:lnTo>
                  <a:pt x="7263913" y="4651209"/>
                </a:lnTo>
                <a:lnTo>
                  <a:pt x="6977508" y="4010010"/>
                </a:lnTo>
                <a:lnTo>
                  <a:pt x="7291685" y="4010010"/>
                </a:lnTo>
                <a:lnTo>
                  <a:pt x="7291685" y="3905863"/>
                </a:lnTo>
                <a:close/>
                <a:moveTo>
                  <a:pt x="5790578" y="2419337"/>
                </a:moveTo>
                <a:cubicBezTo>
                  <a:pt x="5837792" y="2411005"/>
                  <a:pt x="5881533" y="2391911"/>
                  <a:pt x="5918679" y="2364486"/>
                </a:cubicBezTo>
                <a:lnTo>
                  <a:pt x="6400186" y="2972705"/>
                </a:lnTo>
                <a:lnTo>
                  <a:pt x="6816774" y="3905863"/>
                </a:lnTo>
                <a:lnTo>
                  <a:pt x="5790578" y="3905863"/>
                </a:lnTo>
                <a:lnTo>
                  <a:pt x="5790578" y="2419337"/>
                </a:lnTo>
                <a:close/>
                <a:moveTo>
                  <a:pt x="5535071" y="2345739"/>
                </a:moveTo>
                <a:cubicBezTo>
                  <a:pt x="5576730" y="2383232"/>
                  <a:pt x="5628803" y="2409269"/>
                  <a:pt x="5686431" y="2419337"/>
                </a:cubicBezTo>
                <a:lnTo>
                  <a:pt x="5686431" y="3744782"/>
                </a:lnTo>
                <a:lnTo>
                  <a:pt x="4988646" y="2829676"/>
                </a:lnTo>
                <a:lnTo>
                  <a:pt x="5535071" y="2345739"/>
                </a:lnTo>
                <a:close/>
                <a:moveTo>
                  <a:pt x="5438908" y="2171814"/>
                </a:moveTo>
                <a:cubicBezTo>
                  <a:pt x="5444463" y="2204447"/>
                  <a:pt x="5455225" y="2235344"/>
                  <a:pt x="5470500" y="2263463"/>
                </a:cubicBezTo>
                <a:lnTo>
                  <a:pt x="4925116" y="2746359"/>
                </a:lnTo>
                <a:lnTo>
                  <a:pt x="4486657" y="2171814"/>
                </a:lnTo>
                <a:lnTo>
                  <a:pt x="5438908" y="2171814"/>
                </a:lnTo>
                <a:close/>
                <a:moveTo>
                  <a:pt x="2666513" y="2388787"/>
                </a:moveTo>
                <a:cubicBezTo>
                  <a:pt x="2788365" y="2387398"/>
                  <a:pt x="2887652" y="2291930"/>
                  <a:pt x="2894942" y="2171814"/>
                </a:cubicBezTo>
                <a:lnTo>
                  <a:pt x="4304399" y="2171814"/>
                </a:lnTo>
                <a:lnTo>
                  <a:pt x="2666513" y="3106013"/>
                </a:lnTo>
                <a:lnTo>
                  <a:pt x="2666513" y="2388787"/>
                </a:lnTo>
                <a:close/>
                <a:moveTo>
                  <a:pt x="1458754" y="2406839"/>
                </a:moveTo>
                <a:lnTo>
                  <a:pt x="2562366" y="1190748"/>
                </a:lnTo>
                <a:lnTo>
                  <a:pt x="2562366" y="1949633"/>
                </a:lnTo>
                <a:cubicBezTo>
                  <a:pt x="2485297" y="1986779"/>
                  <a:pt x="2432182" y="2065931"/>
                  <a:pt x="2432182" y="2157233"/>
                </a:cubicBezTo>
                <a:cubicBezTo>
                  <a:pt x="2432182" y="2248535"/>
                  <a:pt x="2485297" y="2327687"/>
                  <a:pt x="2562366" y="2364833"/>
                </a:cubicBezTo>
                <a:lnTo>
                  <a:pt x="2562366" y="3114345"/>
                </a:lnTo>
                <a:lnTo>
                  <a:pt x="1458754" y="2406839"/>
                </a:lnTo>
                <a:close/>
                <a:moveTo>
                  <a:pt x="3618764" y="5880838"/>
                </a:moveTo>
                <a:lnTo>
                  <a:pt x="2067320" y="4638711"/>
                </a:lnTo>
                <a:lnTo>
                  <a:pt x="3618764" y="4638711"/>
                </a:lnTo>
                <a:lnTo>
                  <a:pt x="3618764" y="5880838"/>
                </a:lnTo>
                <a:close/>
                <a:moveTo>
                  <a:pt x="3618764" y="4534564"/>
                </a:moveTo>
                <a:lnTo>
                  <a:pt x="316607" y="4534564"/>
                </a:lnTo>
                <a:lnTo>
                  <a:pt x="2592568" y="3257721"/>
                </a:lnTo>
                <a:lnTo>
                  <a:pt x="3445533" y="3804840"/>
                </a:lnTo>
                <a:cubicBezTo>
                  <a:pt x="3441020" y="3821851"/>
                  <a:pt x="3438937" y="3839903"/>
                  <a:pt x="3438937" y="3858302"/>
                </a:cubicBezTo>
                <a:cubicBezTo>
                  <a:pt x="3438937" y="3968004"/>
                  <a:pt x="3516006" y="4060347"/>
                  <a:pt x="3618764" y="4083607"/>
                </a:cubicBezTo>
                <a:lnTo>
                  <a:pt x="3618764" y="4534564"/>
                </a:lnTo>
                <a:close/>
                <a:moveTo>
                  <a:pt x="3670838" y="3626749"/>
                </a:moveTo>
                <a:cubicBezTo>
                  <a:pt x="3598976" y="3626749"/>
                  <a:pt x="3534752" y="3659728"/>
                  <a:pt x="3492052" y="3710760"/>
                </a:cubicBezTo>
                <a:lnTo>
                  <a:pt x="2695674" y="3200093"/>
                </a:lnTo>
                <a:lnTo>
                  <a:pt x="4418267" y="2233608"/>
                </a:lnTo>
                <a:lnTo>
                  <a:pt x="4848047" y="2814401"/>
                </a:lnTo>
                <a:lnTo>
                  <a:pt x="4848047" y="2814748"/>
                </a:lnTo>
                <a:lnTo>
                  <a:pt x="3843375" y="3704512"/>
                </a:lnTo>
                <a:cubicBezTo>
                  <a:pt x="3801369" y="3656951"/>
                  <a:pt x="3739575" y="3626749"/>
                  <a:pt x="3670838" y="3626749"/>
                </a:cubicBezTo>
                <a:close/>
                <a:moveTo>
                  <a:pt x="4501584" y="4534564"/>
                </a:moveTo>
                <a:lnTo>
                  <a:pt x="3722911" y="4534564"/>
                </a:lnTo>
                <a:lnTo>
                  <a:pt x="3722911" y="4083607"/>
                </a:lnTo>
                <a:cubicBezTo>
                  <a:pt x="3760751" y="4075275"/>
                  <a:pt x="3795120" y="4057223"/>
                  <a:pt x="3823240" y="4032228"/>
                </a:cubicBezTo>
                <a:lnTo>
                  <a:pt x="4501584" y="4534564"/>
                </a:lnTo>
                <a:close/>
                <a:moveTo>
                  <a:pt x="4550187" y="6229731"/>
                </a:moveTo>
                <a:cubicBezTo>
                  <a:pt x="4438055" y="6248825"/>
                  <a:pt x="4346752" y="6329365"/>
                  <a:pt x="4312037" y="6435595"/>
                </a:cubicBezTo>
                <a:lnTo>
                  <a:pt x="3722911" y="5964156"/>
                </a:lnTo>
                <a:lnTo>
                  <a:pt x="3722911" y="4638711"/>
                </a:lnTo>
                <a:lnTo>
                  <a:pt x="4598441" y="4638711"/>
                </a:lnTo>
                <a:lnTo>
                  <a:pt x="4550187" y="6229731"/>
                </a:lnTo>
                <a:close/>
                <a:moveTo>
                  <a:pt x="5984292" y="4534564"/>
                </a:moveTo>
                <a:lnTo>
                  <a:pt x="4676899" y="4534564"/>
                </a:lnTo>
                <a:lnTo>
                  <a:pt x="3884339" y="3948216"/>
                </a:lnTo>
                <a:lnTo>
                  <a:pt x="3884339" y="3947869"/>
                </a:lnTo>
                <a:cubicBezTo>
                  <a:pt x="3896143" y="3920096"/>
                  <a:pt x="3902392" y="3889894"/>
                  <a:pt x="3902392" y="3858302"/>
                </a:cubicBezTo>
                <a:cubicBezTo>
                  <a:pt x="3902392" y="3837820"/>
                  <a:pt x="3899614" y="3817685"/>
                  <a:pt x="3894407" y="3798591"/>
                </a:cubicBezTo>
                <a:lnTo>
                  <a:pt x="4910535" y="2898760"/>
                </a:lnTo>
                <a:lnTo>
                  <a:pt x="6077677" y="4475894"/>
                </a:lnTo>
                <a:cubicBezTo>
                  <a:pt x="6042962" y="4489434"/>
                  <a:pt x="6011370" y="4509568"/>
                  <a:pt x="5984292" y="4534564"/>
                </a:cubicBezTo>
                <a:close/>
                <a:moveTo>
                  <a:pt x="7101096" y="4542201"/>
                </a:moveTo>
                <a:lnTo>
                  <a:pt x="6384911" y="4525538"/>
                </a:lnTo>
                <a:cubicBezTo>
                  <a:pt x="6341863" y="4489086"/>
                  <a:pt x="6288401" y="4464785"/>
                  <a:pt x="6229732" y="4457148"/>
                </a:cubicBezTo>
                <a:lnTo>
                  <a:pt x="5888824" y="4010010"/>
                </a:lnTo>
                <a:lnTo>
                  <a:pt x="6863293" y="4010010"/>
                </a:lnTo>
                <a:lnTo>
                  <a:pt x="7101096" y="454220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13" name="Google Shape;213;p22"/>
          <p:cNvSpPr/>
          <p:nvPr>
            <p:ph idx="2" type="pic"/>
          </p:nvPr>
        </p:nvSpPr>
        <p:spPr>
          <a:xfrm>
            <a:off x="-349338" y="1187880"/>
            <a:ext cx="1622827" cy="1566001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14" name="Google Shape;214;p22"/>
          <p:cNvSpPr/>
          <p:nvPr>
            <p:ph idx="3" type="pic"/>
          </p:nvPr>
        </p:nvSpPr>
        <p:spPr>
          <a:xfrm>
            <a:off x="3016282" y="1348694"/>
            <a:ext cx="1163932" cy="1123175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15" name="Google Shape;215;p22"/>
          <p:cNvSpPr/>
          <p:nvPr>
            <p:ph idx="4" type="pic"/>
          </p:nvPr>
        </p:nvSpPr>
        <p:spPr>
          <a:xfrm>
            <a:off x="3601837" y="5879510"/>
            <a:ext cx="1156753" cy="1116247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16" name="Google Shape;216;p22"/>
          <p:cNvSpPr/>
          <p:nvPr>
            <p:ph idx="5" type="pic"/>
          </p:nvPr>
        </p:nvSpPr>
        <p:spPr>
          <a:xfrm>
            <a:off x="3371736" y="3292268"/>
            <a:ext cx="1830957" cy="1766843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17" name="Google Shape;217;p22"/>
          <p:cNvSpPr/>
          <p:nvPr/>
        </p:nvSpPr>
        <p:spPr>
          <a:xfrm>
            <a:off x="4170314" y="906180"/>
            <a:ext cx="529840" cy="52984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" type="body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EFEFE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536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792">
          <p15:clr>
            <a:srgbClr val="F26B43"/>
          </p15:clr>
        </p15:guide>
        <p15:guide id="7" orient="horz" pos="420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/>
          <p:nvPr>
            <p:ph idx="1" type="body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A1AD7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1A1AD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13138D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Quattrocento Sans"/>
              <a:buNone/>
              <a:defRPr b="0" i="0" sz="36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536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792">
          <p15:clr>
            <a:srgbClr val="F26B43"/>
          </p15:clr>
        </p15:guide>
        <p15:guide id="7" orient="horz" pos="4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20.png"/><Relationship Id="rId5" Type="http://schemas.openxmlformats.org/officeDocument/2006/relationships/image" Target="../media/image9.png"/><Relationship Id="rId6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2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12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8.png"/><Relationship Id="rId6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/>
          <p:nvPr>
            <p:ph type="ctrTitle"/>
          </p:nvPr>
        </p:nvSpPr>
        <p:spPr>
          <a:xfrm>
            <a:off x="6677114" y="2271574"/>
            <a:ext cx="52797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Regione Emilia-Romagna Comune di Bologna  </a:t>
            </a:r>
            <a:r>
              <a:rPr b="1" lang="en-US" sz="36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Nuova Rete Civica</a:t>
            </a:r>
            <a:endParaRPr sz="5800"/>
          </a:p>
        </p:txBody>
      </p:sp>
      <p:sp>
        <p:nvSpPr>
          <p:cNvPr id="224" name="Google Shape;224;p23"/>
          <p:cNvSpPr txBox="1"/>
          <p:nvPr>
            <p:ph idx="1" type="body"/>
          </p:nvPr>
        </p:nvSpPr>
        <p:spPr>
          <a:xfrm>
            <a:off x="6677025" y="4523553"/>
            <a:ext cx="52800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1</a:t>
            </a:r>
            <a:r>
              <a:rPr baseline="30000" lang="en-US"/>
              <a:t>ST</a:t>
            </a:r>
            <a:r>
              <a:rPr lang="en-US"/>
              <a:t> PROGRESS MEETING - 27/05/2021</a:t>
            </a:r>
            <a:endParaRPr/>
          </a:p>
        </p:txBody>
      </p:sp>
      <p:pic>
        <p:nvPicPr>
          <p:cNvPr descr="Icon&#10;&#10;Description automatically generated" id="225" name="Google Shape;225;p2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11" l="0" r="0" t="1712"/>
          <a:stretch/>
        </p:blipFill>
        <p:spPr>
          <a:xfrm>
            <a:off x="846298" y="1187880"/>
            <a:ext cx="1622827" cy="1566001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con&#10;&#10;Description automatically generated" id="226" name="Google Shape;226;p23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1773" l="0" r="0" t="1773"/>
          <a:stretch/>
        </p:blipFill>
        <p:spPr>
          <a:xfrm>
            <a:off x="4211918" y="1348694"/>
            <a:ext cx="1163932" cy="1123175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con&#10;&#10;Description automatically generated" id="227" name="Google Shape;227;p23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1783" l="0" r="0" t="1783"/>
          <a:stretch/>
        </p:blipFill>
        <p:spPr>
          <a:xfrm>
            <a:off x="4797473" y="5879510"/>
            <a:ext cx="1156753" cy="1116247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con&#10;&#10;Description automatically generated" id="228" name="Google Shape;228;p23"/>
          <p:cNvPicPr preferRelativeResize="0"/>
          <p:nvPr>
            <p:ph idx="5" type="pic"/>
          </p:nvPr>
        </p:nvPicPr>
        <p:blipFill rotWithShape="1">
          <a:blip r:embed="rId6">
            <a:alphaModFix/>
          </a:blip>
          <a:srcRect b="1735" l="0" r="0" t="1734"/>
          <a:stretch/>
        </p:blipFill>
        <p:spPr>
          <a:xfrm>
            <a:off x="4567372" y="3292268"/>
            <a:ext cx="1830957" cy="1766843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>
            <p:ph idx="2" type="pic"/>
          </p:nvPr>
        </p:nvSpPr>
        <p:spPr>
          <a:xfrm>
            <a:off x="6129304" y="0"/>
            <a:ext cx="6062700" cy="685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5486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4"/>
          <p:cNvSpPr txBox="1"/>
          <p:nvPr>
            <p:ph idx="12" type="sldNum"/>
          </p:nvPr>
        </p:nvSpPr>
        <p:spPr>
          <a:xfrm>
            <a:off x="11837561" y="6484937"/>
            <a:ext cx="387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9" name="Google Shape;239;p24"/>
          <p:cNvSpPr txBox="1"/>
          <p:nvPr>
            <p:ph idx="1" type="body"/>
          </p:nvPr>
        </p:nvSpPr>
        <p:spPr>
          <a:xfrm>
            <a:off x="1875949" y="419100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None/>
            </a:pPr>
            <a:r>
              <a:rPr lang="en-US"/>
              <a:t>1</a:t>
            </a:r>
            <a:endParaRPr/>
          </a:p>
        </p:txBody>
      </p:sp>
      <p:sp>
        <p:nvSpPr>
          <p:cNvPr id="240" name="Google Shape;240;p24"/>
          <p:cNvSpPr txBox="1"/>
          <p:nvPr>
            <p:ph idx="3" type="body"/>
          </p:nvPr>
        </p:nvSpPr>
        <p:spPr>
          <a:xfrm>
            <a:off x="0" y="2541550"/>
            <a:ext cx="6096000" cy="3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2" marL="0" rtl="0" algn="ctr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</a:pPr>
            <a:r>
              <a:rPr lang="en-US"/>
              <a:t>It will be the Digital Home of the Citizen, built upon her/his needs</a:t>
            </a:r>
            <a:endParaRPr/>
          </a:p>
          <a:p>
            <a:pPr indent="0" lvl="2" marL="0" rtl="0" algn="ctr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</a:pPr>
            <a:r>
              <a:rPr lang="en-US"/>
              <a:t>Bologna + 28 smaller cities belonging to the metropolitan area (around 1M people).</a:t>
            </a:r>
            <a:endParaRPr/>
          </a:p>
          <a:p>
            <a:pPr indent="0" lvl="2" marL="0" rtl="0" algn="ctr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rgbClr val="13138D"/>
              </a:buClr>
              <a:buSzPts val="2400"/>
              <a:buNone/>
            </a:pPr>
            <a:r>
              <a:rPr lang="en-US"/>
              <a:t>Potentially all the municipalities of Regione Emilia-Romagna (328 - around 4.5M people)</a:t>
            </a:r>
            <a:endParaRPr/>
          </a:p>
          <a:p>
            <a:pPr indent="0" lvl="3" marL="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13138D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 txBox="1"/>
          <p:nvPr>
            <p:ph idx="4" type="body"/>
          </p:nvPr>
        </p:nvSpPr>
        <p:spPr>
          <a:xfrm>
            <a:off x="0" y="1795463"/>
            <a:ext cx="60960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NUOVA RETE CIVICA</a:t>
            </a:r>
            <a:endParaRPr/>
          </a:p>
        </p:txBody>
      </p:sp>
      <p:pic>
        <p:nvPicPr>
          <p:cNvPr id="242" name="Google Shape;242;p24"/>
          <p:cNvPicPr preferRelativeResize="0"/>
          <p:nvPr/>
        </p:nvPicPr>
        <p:blipFill rotWithShape="1">
          <a:blip r:embed="rId4">
            <a:alphaModFix/>
          </a:blip>
          <a:srcRect b="0" l="0" r="41034" t="0"/>
          <a:stretch/>
        </p:blipFill>
        <p:spPr>
          <a:xfrm>
            <a:off x="6153475" y="0"/>
            <a:ext cx="6062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4"/>
          <p:cNvSpPr txBox="1"/>
          <p:nvPr/>
        </p:nvSpPr>
        <p:spPr>
          <a:xfrm>
            <a:off x="8717425" y="6561125"/>
            <a:ext cx="3444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Puscas Vadim  (Nebbius), CC BY-SA 4.0, via Wikimedia Commons</a:t>
            </a:r>
            <a:endParaRPr sz="9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"/>
          <p:cNvSpPr txBox="1"/>
          <p:nvPr>
            <p:ph idx="1" type="body"/>
          </p:nvPr>
        </p:nvSpPr>
        <p:spPr>
          <a:xfrm>
            <a:off x="3922713" y="262392"/>
            <a:ext cx="4376700" cy="7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</a:pPr>
            <a:r>
              <a:rPr lang="en-US"/>
              <a:t>Change of paradigm for the web platform</a:t>
            </a:r>
            <a:endParaRPr/>
          </a:p>
        </p:txBody>
      </p:sp>
      <p:sp>
        <p:nvSpPr>
          <p:cNvPr id="250" name="Google Shape;250;p25"/>
          <p:cNvSpPr txBox="1"/>
          <p:nvPr>
            <p:ph idx="2" type="body"/>
          </p:nvPr>
        </p:nvSpPr>
        <p:spPr>
          <a:xfrm>
            <a:off x="304800" y="2141774"/>
            <a:ext cx="11658600" cy="4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200" spcFirstLastPara="1" rIns="457200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</a:t>
            </a:r>
            <a:r>
              <a:rPr b="1" lang="en-US"/>
              <a:t>rom a catalog of services and news to a useful tool that help the citizens to find answer to their needs:</a:t>
            </a:r>
            <a:endParaRPr b="1"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“I want to </a:t>
            </a:r>
            <a:r>
              <a:rPr b="1" lang="en-US"/>
              <a:t>find news and insights </a:t>
            </a:r>
            <a:r>
              <a:rPr lang="en-US"/>
              <a:t>of general interest and I want to </a:t>
            </a:r>
            <a:r>
              <a:rPr b="1" lang="en-US"/>
              <a:t>automatically receive</a:t>
            </a:r>
            <a:r>
              <a:rPr lang="en-US"/>
              <a:t> those specific to my interests”</a:t>
            </a:r>
            <a:endParaRPr/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“I want to be </a:t>
            </a:r>
            <a:r>
              <a:rPr b="1" lang="en-US"/>
              <a:t>helped to find the services</a:t>
            </a:r>
            <a:r>
              <a:rPr lang="en-US"/>
              <a:t> I need and to </a:t>
            </a:r>
            <a:r>
              <a:rPr b="1" lang="en-US"/>
              <a:t>discover opportunities </a:t>
            </a:r>
            <a:r>
              <a:rPr lang="en-US"/>
              <a:t>that I do not know and that may be of interest to me”</a:t>
            </a:r>
            <a:endParaRPr/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“I want to </a:t>
            </a:r>
            <a:r>
              <a:rPr b="1" lang="en-US"/>
              <a:t>interact with the offices in the way that is most convenient for me </a:t>
            </a:r>
            <a:r>
              <a:rPr lang="en-US"/>
              <a:t>(in person or remotely) and receive support in using the services”</a:t>
            </a:r>
            <a:endParaRPr/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“I want to have </a:t>
            </a:r>
            <a:r>
              <a:rPr b="1" lang="en-US"/>
              <a:t>a space where I can find my documents and my data</a:t>
            </a:r>
            <a:r>
              <a:rPr lang="en-US"/>
              <a:t> and see the status of my applications”</a:t>
            </a:r>
            <a:endParaRPr/>
          </a:p>
          <a:p>
            <a:pPr indent="-3810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“I want to </a:t>
            </a:r>
            <a:r>
              <a:rPr b="1" lang="en-US"/>
              <a:t>participate </a:t>
            </a:r>
            <a:r>
              <a:rPr lang="en-US"/>
              <a:t>(propose, be involved, be listened to) in the initiatives and projects of the entire community”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2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51" name="Google Shape;251;p25"/>
          <p:cNvSpPr txBox="1"/>
          <p:nvPr>
            <p:ph idx="3" type="body"/>
          </p:nvPr>
        </p:nvSpPr>
        <p:spPr>
          <a:xfrm>
            <a:off x="5737094" y="1007413"/>
            <a:ext cx="792205" cy="12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/>
              <a:t>!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"/>
          <p:cNvSpPr txBox="1"/>
          <p:nvPr>
            <p:ph idx="1" type="body"/>
          </p:nvPr>
        </p:nvSpPr>
        <p:spPr>
          <a:xfrm>
            <a:off x="68658" y="3493674"/>
            <a:ext cx="2377500" cy="28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</a:t>
            </a:r>
            <a:r>
              <a:rPr lang="en-US"/>
              <a:t>ocus on the user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/>
              <a:t>redesign of the processes, fully digital, personalization and assistance;</a:t>
            </a:r>
            <a:endParaRPr b="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t/>
            </a:r>
            <a:endParaRPr/>
          </a:p>
        </p:txBody>
      </p:sp>
      <p:sp>
        <p:nvSpPr>
          <p:cNvPr id="258" name="Google Shape;258;p26"/>
          <p:cNvSpPr txBox="1"/>
          <p:nvPr>
            <p:ph idx="12" type="sldNum"/>
          </p:nvPr>
        </p:nvSpPr>
        <p:spPr>
          <a:xfrm>
            <a:off x="11747687" y="6465381"/>
            <a:ext cx="43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26"/>
          <p:cNvSpPr txBox="1"/>
          <p:nvPr>
            <p:ph idx="2" type="body"/>
          </p:nvPr>
        </p:nvSpPr>
        <p:spPr>
          <a:xfrm>
            <a:off x="2483635" y="3493674"/>
            <a:ext cx="23775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D</a:t>
            </a:r>
            <a:r>
              <a:rPr lang="en-US"/>
              <a:t>igital first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b="0" lang="en-US"/>
              <a:t>but taking care also of who needs the traditional channel (integration)</a:t>
            </a:r>
            <a:endParaRPr b="0"/>
          </a:p>
        </p:txBody>
      </p:sp>
      <p:sp>
        <p:nvSpPr>
          <p:cNvPr id="260" name="Google Shape;260;p26"/>
          <p:cNvSpPr txBox="1"/>
          <p:nvPr>
            <p:ph idx="3" type="body"/>
          </p:nvPr>
        </p:nvSpPr>
        <p:spPr>
          <a:xfrm>
            <a:off x="4898612" y="3493674"/>
            <a:ext cx="23775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I</a:t>
            </a:r>
            <a:r>
              <a:rPr lang="en-US"/>
              <a:t>ntegration with national public platforms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b="0" lang="en-US"/>
              <a:t>SPID, PagoPA, ANPR, App IO,...</a:t>
            </a:r>
            <a:endParaRPr b="0"/>
          </a:p>
        </p:txBody>
      </p:sp>
      <p:sp>
        <p:nvSpPr>
          <p:cNvPr id="261" name="Google Shape;261;p26"/>
          <p:cNvSpPr txBox="1"/>
          <p:nvPr>
            <p:ph idx="4" type="body"/>
          </p:nvPr>
        </p:nvSpPr>
        <p:spPr>
          <a:xfrm>
            <a:off x="7313589" y="3493674"/>
            <a:ext cx="2377500" cy="25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Once only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b="0" lang="en-US"/>
              <a:t>interoperability with other public services, no need to ask users for the data she/he already gave</a:t>
            </a:r>
            <a:endParaRPr b="0"/>
          </a:p>
        </p:txBody>
      </p:sp>
      <p:sp>
        <p:nvSpPr>
          <p:cNvPr id="262" name="Google Shape;262;p26"/>
          <p:cNvSpPr txBox="1"/>
          <p:nvPr>
            <p:ph idx="5" type="body"/>
          </p:nvPr>
        </p:nvSpPr>
        <p:spPr>
          <a:xfrm>
            <a:off x="9728566" y="3493674"/>
            <a:ext cx="23775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The service desk goes digital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b="0" lang="en-US"/>
              <a:t>Online bookings, video call, virtual assistant</a:t>
            </a:r>
            <a:endParaRPr b="0"/>
          </a:p>
        </p:txBody>
      </p:sp>
      <p:sp>
        <p:nvSpPr>
          <p:cNvPr id="263" name="Google Shape;263;p26"/>
          <p:cNvSpPr txBox="1"/>
          <p:nvPr>
            <p:ph idx="6" type="body"/>
          </p:nvPr>
        </p:nvSpPr>
        <p:spPr>
          <a:xfrm>
            <a:off x="0" y="470361"/>
            <a:ext cx="121920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3138D"/>
              </a:buClr>
              <a:buSzPts val="3200"/>
              <a:buFont typeface="Arial"/>
              <a:buNone/>
            </a:pPr>
            <a:r>
              <a:rPr lang="en-US"/>
              <a:t>5 fundamental project guide lines</a:t>
            </a:r>
            <a:endParaRPr/>
          </a:p>
        </p:txBody>
      </p:sp>
      <p:sp>
        <p:nvSpPr>
          <p:cNvPr id="264" name="Google Shape;264;p26"/>
          <p:cNvSpPr txBox="1"/>
          <p:nvPr>
            <p:ph idx="7" type="body"/>
          </p:nvPr>
        </p:nvSpPr>
        <p:spPr>
          <a:xfrm>
            <a:off x="68658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1</a:t>
            </a:r>
            <a:endParaRPr/>
          </a:p>
        </p:txBody>
      </p:sp>
      <p:sp>
        <p:nvSpPr>
          <p:cNvPr id="265" name="Google Shape;265;p26"/>
          <p:cNvSpPr txBox="1"/>
          <p:nvPr>
            <p:ph idx="8" type="body"/>
          </p:nvPr>
        </p:nvSpPr>
        <p:spPr>
          <a:xfrm>
            <a:off x="2483635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2</a:t>
            </a:r>
            <a:endParaRPr/>
          </a:p>
        </p:txBody>
      </p:sp>
      <p:sp>
        <p:nvSpPr>
          <p:cNvPr id="266" name="Google Shape;266;p26"/>
          <p:cNvSpPr txBox="1"/>
          <p:nvPr>
            <p:ph idx="9" type="body"/>
          </p:nvPr>
        </p:nvSpPr>
        <p:spPr>
          <a:xfrm>
            <a:off x="4898612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3</a:t>
            </a:r>
            <a:endParaRPr/>
          </a:p>
        </p:txBody>
      </p:sp>
      <p:sp>
        <p:nvSpPr>
          <p:cNvPr id="267" name="Google Shape;267;p26"/>
          <p:cNvSpPr txBox="1"/>
          <p:nvPr>
            <p:ph idx="13" type="body"/>
          </p:nvPr>
        </p:nvSpPr>
        <p:spPr>
          <a:xfrm>
            <a:off x="7313589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4</a:t>
            </a:r>
            <a:endParaRPr/>
          </a:p>
        </p:txBody>
      </p:sp>
      <p:sp>
        <p:nvSpPr>
          <p:cNvPr id="268" name="Google Shape;268;p26"/>
          <p:cNvSpPr txBox="1"/>
          <p:nvPr>
            <p:ph idx="14" type="body"/>
          </p:nvPr>
        </p:nvSpPr>
        <p:spPr>
          <a:xfrm>
            <a:off x="9728566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5</a:t>
            </a:r>
            <a:endParaRPr/>
          </a:p>
        </p:txBody>
      </p:sp>
      <p:sp>
        <p:nvSpPr>
          <p:cNvPr id="269" name="Google Shape;269;p26"/>
          <p:cNvSpPr/>
          <p:nvPr/>
        </p:nvSpPr>
        <p:spPr>
          <a:xfrm>
            <a:off x="148438" y="6450449"/>
            <a:ext cx="74976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BFBFBF"/>
                </a:solidFill>
                <a:latin typeface="Proxima Nova"/>
                <a:ea typeface="Proxima Nova"/>
                <a:cs typeface="Proxima Nova"/>
                <a:sym typeface="Proxima Nova"/>
              </a:rPr>
              <a:t>Reference : The basics you can find anywhere 5 Steps To Successful Storytelling Published on April 5, 2014 Featured in: Marketing &amp; Advertising</a:t>
            </a:r>
            <a:endParaRPr/>
          </a:p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27"/>
          <p:cNvPicPr preferRelativeResize="0"/>
          <p:nvPr/>
        </p:nvPicPr>
        <p:blipFill rotWithShape="1">
          <a:blip r:embed="rId3">
            <a:alphaModFix/>
          </a:blip>
          <a:srcRect b="0" l="7280" r="12184" t="0"/>
          <a:stretch/>
        </p:blipFill>
        <p:spPr>
          <a:xfrm>
            <a:off x="-155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7"/>
          <p:cNvSpPr txBox="1"/>
          <p:nvPr>
            <p:ph idx="1" type="body"/>
          </p:nvPr>
        </p:nvSpPr>
        <p:spPr>
          <a:xfrm>
            <a:off x="6096000" y="379151"/>
            <a:ext cx="6096000" cy="60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CUSTOMIZATION</a:t>
            </a:r>
            <a:r>
              <a:rPr lang="en-US" sz="2700"/>
              <a:t> AND PROFILING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EASY TO FIND SERVICES, INFO, TOOLS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CLARITY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USABILITY AND ACCESSIBILITY 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CROSS/MULTI CHANNEL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ECOSYSTEM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CITIZEN ENGAGEMENT</a:t>
            </a:r>
            <a:endParaRPr sz="27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OPEN AND BIG DATA</a:t>
            </a:r>
            <a:endParaRPr/>
          </a:p>
        </p:txBody>
      </p:sp>
      <p:sp>
        <p:nvSpPr>
          <p:cNvPr id="277" name="Google Shape;277;p27"/>
          <p:cNvSpPr txBox="1"/>
          <p:nvPr>
            <p:ph idx="12" type="sldNum"/>
          </p:nvPr>
        </p:nvSpPr>
        <p:spPr>
          <a:xfrm>
            <a:off x="11668594" y="6484937"/>
            <a:ext cx="523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" name="Google Shape;278;p27"/>
          <p:cNvSpPr txBox="1"/>
          <p:nvPr/>
        </p:nvSpPr>
        <p:spPr>
          <a:xfrm>
            <a:off x="963375" y="642950"/>
            <a:ext cx="4179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Design principles</a:t>
            </a:r>
            <a:endParaRPr b="1" sz="32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79" name="Google Shape;279;p27"/>
          <p:cNvSpPr txBox="1"/>
          <p:nvPr/>
        </p:nvSpPr>
        <p:spPr>
          <a:xfrm>
            <a:off x="3048000" y="6627700"/>
            <a:ext cx="3061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Andrzej Otrębski, CC BY-SA 4.0, via Wikimedia Commons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 b="69711" l="0" r="0" t="3"/>
          <a:stretch/>
        </p:blipFill>
        <p:spPr>
          <a:xfrm>
            <a:off x="0" y="0"/>
            <a:ext cx="12192000" cy="2974799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8"/>
          <p:cNvSpPr txBox="1"/>
          <p:nvPr>
            <p:ph type="title"/>
          </p:nvPr>
        </p:nvSpPr>
        <p:spPr>
          <a:xfrm>
            <a:off x="304800" y="419100"/>
            <a:ext cx="116586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</a:rPr>
              <a:t>Main components</a:t>
            </a:r>
            <a:endParaRPr b="1" sz="3200">
              <a:solidFill>
                <a:schemeClr val="lt1"/>
              </a:solidFill>
            </a:endParaRPr>
          </a:p>
        </p:txBody>
      </p:sp>
      <p:sp>
        <p:nvSpPr>
          <p:cNvPr id="286" name="Google Shape;286;p28"/>
          <p:cNvSpPr/>
          <p:nvPr/>
        </p:nvSpPr>
        <p:spPr>
          <a:xfrm>
            <a:off x="9064238" y="2109228"/>
            <a:ext cx="2505600" cy="3906000"/>
          </a:xfrm>
          <a:prstGeom prst="rect">
            <a:avLst/>
          </a:prstGeom>
          <a:solidFill>
            <a:schemeClr val="lt1">
              <a:alpha val="83920"/>
            </a:schemeClr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87" name="Google Shape;287;p28"/>
          <p:cNvSpPr/>
          <p:nvPr/>
        </p:nvSpPr>
        <p:spPr>
          <a:xfrm>
            <a:off x="3452950" y="2110050"/>
            <a:ext cx="2505600" cy="3904500"/>
          </a:xfrm>
          <a:prstGeom prst="rect">
            <a:avLst/>
          </a:prstGeom>
          <a:solidFill>
            <a:schemeClr val="lt1">
              <a:alpha val="83920"/>
            </a:schemeClr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descr="Employee badge" id="288" name="Google Shape;28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9720" y="2243788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3274500" y="3238657"/>
            <a:ext cx="2766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Online services </a:t>
            </a:r>
            <a:endParaRPr b="1" sz="1600">
              <a:solidFill>
                <a:srgbClr val="A92423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and personal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8"/>
          <p:cNvSpPr/>
          <p:nvPr/>
        </p:nvSpPr>
        <p:spPr>
          <a:xfrm>
            <a:off x="6258594" y="2110050"/>
            <a:ext cx="2505600" cy="3904500"/>
          </a:xfrm>
          <a:prstGeom prst="rect">
            <a:avLst/>
          </a:prstGeom>
          <a:solidFill>
            <a:schemeClr val="lt1">
              <a:alpha val="83920"/>
            </a:schemeClr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1" name="Google Shape;29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45519" y="2445783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8"/>
          <p:cNvSpPr/>
          <p:nvPr/>
        </p:nvSpPr>
        <p:spPr>
          <a:xfrm>
            <a:off x="8933708" y="3467237"/>
            <a:ext cx="27666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CRM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8"/>
          <p:cNvSpPr/>
          <p:nvPr/>
        </p:nvSpPr>
        <p:spPr>
          <a:xfrm>
            <a:off x="647898" y="2110050"/>
            <a:ext cx="2505000" cy="3904500"/>
          </a:xfrm>
          <a:prstGeom prst="rect">
            <a:avLst/>
          </a:prstGeom>
          <a:solidFill>
            <a:schemeClr val="lt1">
              <a:alpha val="83920"/>
            </a:schemeClr>
          </a:solidFill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4" name="Google Shape;294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02778" y="2405219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8"/>
          <p:cNvSpPr/>
          <p:nvPr/>
        </p:nvSpPr>
        <p:spPr>
          <a:xfrm>
            <a:off x="6124872" y="3485219"/>
            <a:ext cx="27666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Data and</a:t>
            </a:r>
            <a:r>
              <a:rPr b="1" lang="en-US" sz="1600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 participation</a:t>
            </a:r>
            <a:endParaRPr b="1" i="0" sz="1600" u="none" cap="none" strike="noStrike">
              <a:solidFill>
                <a:srgbClr val="A9242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296" name="Google Shape;296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62082" y="2387238"/>
            <a:ext cx="1080000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/>
          <p:nvPr/>
        </p:nvSpPr>
        <p:spPr>
          <a:xfrm>
            <a:off x="536269" y="3468594"/>
            <a:ext cx="27666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CMS </a:t>
            </a:r>
            <a:r>
              <a:rPr b="1" lang="en-US" sz="1600">
                <a:solidFill>
                  <a:srgbClr val="A92423"/>
                </a:solidFill>
                <a:latin typeface="Titillium Web"/>
                <a:ea typeface="Titillium Web"/>
                <a:cs typeface="Titillium Web"/>
                <a:sym typeface="Titillium Web"/>
              </a:rPr>
              <a:t>and Public website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757450" y="3964450"/>
            <a:ext cx="2395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Information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News and events management</a:t>
            </a:r>
            <a:endParaRPr b="0" i="0" sz="1600" u="none" cap="none" strike="noStrik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99" name="Google Shape;299;p28"/>
          <p:cNvSpPr txBox="1"/>
          <p:nvPr/>
        </p:nvSpPr>
        <p:spPr>
          <a:xfrm>
            <a:off x="3454625" y="3964450"/>
            <a:ext cx="25941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Instance management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using</a:t>
            </a:r>
            <a:r>
              <a:rPr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Online modules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Personal Area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div</a:t>
            </a:r>
            <a:r>
              <a:rPr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ded in thr</a:t>
            </a:r>
            <a:r>
              <a:rPr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ee sections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procedures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pa</a:t>
            </a: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yment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and documents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8"/>
          <p:cNvSpPr txBox="1"/>
          <p:nvPr/>
        </p:nvSpPr>
        <p:spPr>
          <a:xfrm>
            <a:off x="6384400" y="3888251"/>
            <a:ext cx="23178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Dat</a:t>
            </a: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a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 and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Part</a:t>
            </a: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cipation: </a:t>
            </a:r>
            <a:r>
              <a:rPr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participative processes management and data sharing with our territory</a:t>
            </a:r>
            <a:endParaRPr b="1" i="0" sz="1600" u="none" cap="none" strike="noStrik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01" name="Google Shape;301;p28"/>
          <p:cNvSpPr txBox="1"/>
          <p:nvPr/>
        </p:nvSpPr>
        <p:spPr>
          <a:xfrm>
            <a:off x="9140875" y="3888251"/>
            <a:ext cx="24609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Improve the relationship with our citizens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redress and complaint management</a:t>
            </a:r>
            <a:endParaRPr b="0" i="0" sz="1600" u="none" cap="none" strike="noStrike">
              <a:solidFill>
                <a:srgbClr val="00206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Noto Sans Symbols"/>
              <a:buChar char="▪"/>
            </a:pPr>
            <a:r>
              <a:rPr b="1" lang="en-US" sz="1600">
                <a:solidFill>
                  <a:srgbClr val="002060"/>
                </a:solidFill>
                <a:latin typeface="Titillium Web"/>
                <a:ea typeface="Titillium Web"/>
                <a:cs typeface="Titillium Web"/>
                <a:sym typeface="Titillium Web"/>
              </a:rPr>
              <a:t>User’s desktop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8"/>
          <p:cNvSpPr txBox="1"/>
          <p:nvPr/>
        </p:nvSpPr>
        <p:spPr>
          <a:xfrm>
            <a:off x="9327025" y="7925"/>
            <a:ext cx="2949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Elenavanpelt, CC BY-SA 3.0 , via Wikimedia Commons</a:t>
            </a:r>
            <a:endParaRPr sz="9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9"/>
          <p:cNvSpPr txBox="1"/>
          <p:nvPr>
            <p:ph idx="1" type="body"/>
          </p:nvPr>
        </p:nvSpPr>
        <p:spPr>
          <a:xfrm>
            <a:off x="68658" y="3493674"/>
            <a:ext cx="23775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Discover citizens expectations</a:t>
            </a:r>
            <a:endParaRPr/>
          </a:p>
        </p:txBody>
      </p:sp>
      <p:sp>
        <p:nvSpPr>
          <p:cNvPr id="309" name="Google Shape;309;p29"/>
          <p:cNvSpPr txBox="1"/>
          <p:nvPr>
            <p:ph idx="12" type="sldNum"/>
          </p:nvPr>
        </p:nvSpPr>
        <p:spPr>
          <a:xfrm>
            <a:off x="11747687" y="6465381"/>
            <a:ext cx="431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0" name="Google Shape;310;p29"/>
          <p:cNvSpPr txBox="1"/>
          <p:nvPr>
            <p:ph idx="2" type="body"/>
          </p:nvPr>
        </p:nvSpPr>
        <p:spPr>
          <a:xfrm>
            <a:off x="2483635" y="3493674"/>
            <a:ext cx="23775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Services c</a:t>
            </a:r>
            <a:r>
              <a:rPr lang="en-US"/>
              <a:t>o-design workshops</a:t>
            </a:r>
            <a:endParaRPr/>
          </a:p>
        </p:txBody>
      </p:sp>
      <p:sp>
        <p:nvSpPr>
          <p:cNvPr id="311" name="Google Shape;311;p29"/>
          <p:cNvSpPr txBox="1"/>
          <p:nvPr>
            <p:ph idx="3" type="body"/>
          </p:nvPr>
        </p:nvSpPr>
        <p:spPr>
          <a:xfrm>
            <a:off x="4898612" y="3493674"/>
            <a:ext cx="23775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Developing and </a:t>
            </a:r>
            <a:r>
              <a:rPr lang="en-US"/>
              <a:t>testing cycles</a:t>
            </a:r>
            <a:endParaRPr/>
          </a:p>
        </p:txBody>
      </p:sp>
      <p:sp>
        <p:nvSpPr>
          <p:cNvPr id="312" name="Google Shape;312;p29"/>
          <p:cNvSpPr txBox="1"/>
          <p:nvPr>
            <p:ph idx="4" type="body"/>
          </p:nvPr>
        </p:nvSpPr>
        <p:spPr>
          <a:xfrm>
            <a:off x="7313589" y="3493674"/>
            <a:ext cx="23775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Final test</a:t>
            </a:r>
            <a:endParaRPr/>
          </a:p>
        </p:txBody>
      </p:sp>
      <p:sp>
        <p:nvSpPr>
          <p:cNvPr id="313" name="Google Shape;313;p29"/>
          <p:cNvSpPr txBox="1"/>
          <p:nvPr>
            <p:ph idx="6" type="body"/>
          </p:nvPr>
        </p:nvSpPr>
        <p:spPr>
          <a:xfrm>
            <a:off x="0" y="470361"/>
            <a:ext cx="12192000" cy="5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Four phases</a:t>
            </a:r>
            <a:r>
              <a:rPr lang="en-US"/>
              <a:t> (plus 1)</a:t>
            </a:r>
            <a:endParaRPr/>
          </a:p>
        </p:txBody>
      </p:sp>
      <p:sp>
        <p:nvSpPr>
          <p:cNvPr id="314" name="Google Shape;314;p29"/>
          <p:cNvSpPr txBox="1"/>
          <p:nvPr>
            <p:ph idx="7" type="body"/>
          </p:nvPr>
        </p:nvSpPr>
        <p:spPr>
          <a:xfrm>
            <a:off x="68658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1</a:t>
            </a:r>
            <a:endParaRPr/>
          </a:p>
        </p:txBody>
      </p:sp>
      <p:sp>
        <p:nvSpPr>
          <p:cNvPr id="315" name="Google Shape;315;p29"/>
          <p:cNvSpPr txBox="1"/>
          <p:nvPr>
            <p:ph idx="8" type="body"/>
          </p:nvPr>
        </p:nvSpPr>
        <p:spPr>
          <a:xfrm>
            <a:off x="2483635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2</a:t>
            </a:r>
            <a:endParaRPr/>
          </a:p>
        </p:txBody>
      </p:sp>
      <p:sp>
        <p:nvSpPr>
          <p:cNvPr id="316" name="Google Shape;316;p29"/>
          <p:cNvSpPr txBox="1"/>
          <p:nvPr>
            <p:ph idx="9" type="body"/>
          </p:nvPr>
        </p:nvSpPr>
        <p:spPr>
          <a:xfrm>
            <a:off x="4898612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3</a:t>
            </a:r>
            <a:endParaRPr/>
          </a:p>
        </p:txBody>
      </p:sp>
      <p:sp>
        <p:nvSpPr>
          <p:cNvPr id="317" name="Google Shape;317;p29"/>
          <p:cNvSpPr txBox="1"/>
          <p:nvPr>
            <p:ph idx="13" type="body"/>
          </p:nvPr>
        </p:nvSpPr>
        <p:spPr>
          <a:xfrm>
            <a:off x="7313589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4</a:t>
            </a:r>
            <a:endParaRPr/>
          </a:p>
        </p:txBody>
      </p:sp>
      <p:sp>
        <p:nvSpPr>
          <p:cNvPr id="318" name="Google Shape;318;p29"/>
          <p:cNvSpPr txBox="1"/>
          <p:nvPr>
            <p:ph idx="4" type="body"/>
          </p:nvPr>
        </p:nvSpPr>
        <p:spPr>
          <a:xfrm>
            <a:off x="9728589" y="3460811"/>
            <a:ext cx="23775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</a:pPr>
            <a:r>
              <a:rPr lang="en-US"/>
              <a:t>Continuous check (and improving)</a:t>
            </a:r>
            <a:endParaRPr/>
          </a:p>
        </p:txBody>
      </p:sp>
      <p:sp>
        <p:nvSpPr>
          <p:cNvPr id="319" name="Google Shape;319;p29"/>
          <p:cNvSpPr txBox="1"/>
          <p:nvPr>
            <p:ph idx="14" type="body"/>
          </p:nvPr>
        </p:nvSpPr>
        <p:spPr>
          <a:xfrm>
            <a:off x="9728566" y="2577396"/>
            <a:ext cx="2377500" cy="8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46300" spcFirstLastPara="1" rIns="146300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/>
              <a:t>5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0"/>
          <p:cNvSpPr txBox="1"/>
          <p:nvPr>
            <p:ph type="title"/>
          </p:nvPr>
        </p:nvSpPr>
        <p:spPr>
          <a:xfrm>
            <a:off x="303000" y="2958550"/>
            <a:ext cx="11660400" cy="31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200" spcFirstLastPara="1" rIns="45720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Open questionnaire (more than 1.000 answers): </a:t>
            </a:r>
            <a:endParaRPr sz="2800"/>
          </a:p>
          <a:p>
            <a:pPr indent="-4064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why do you use the Municipality website</a:t>
            </a:r>
            <a:endParaRPr sz="2800"/>
          </a:p>
          <a:p>
            <a:pPr indent="-406400" lvl="0" marL="4572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lang="en-US" sz="2800"/>
              <a:t>what are your expectations</a:t>
            </a:r>
            <a:endParaRPr sz="28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Answers analysis with people in charge of online services and communication </a:t>
            </a:r>
            <a:endParaRPr sz="2800"/>
          </a:p>
        </p:txBody>
      </p:sp>
      <p:sp>
        <p:nvSpPr>
          <p:cNvPr id="326" name="Google Shape;326;p30"/>
          <p:cNvSpPr txBox="1"/>
          <p:nvPr>
            <p:ph idx="3" type="body"/>
          </p:nvPr>
        </p:nvSpPr>
        <p:spPr>
          <a:xfrm>
            <a:off x="3698025" y="243975"/>
            <a:ext cx="4593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 sz="2500"/>
              <a:t>Discover citizens </a:t>
            </a:r>
            <a:endParaRPr sz="25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 sz="2500"/>
              <a:t>expectations</a:t>
            </a:r>
            <a:endParaRPr sz="25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1"/>
          <p:cNvSpPr txBox="1"/>
          <p:nvPr>
            <p:ph type="title"/>
          </p:nvPr>
        </p:nvSpPr>
        <p:spPr>
          <a:xfrm>
            <a:off x="303000" y="2958556"/>
            <a:ext cx="11660400" cy="265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200" spcFirstLastPara="1" rIns="45720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workshops to collect ide</a:t>
            </a:r>
            <a:r>
              <a:rPr lang="en-US" sz="2200"/>
              <a:t>as and present proposals, with people representing possible users</a:t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use case analysis for specific contents</a:t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functional design and creation of wireframes / prototypes</a:t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users’ verification and collection of feedback both through scheduled sessions and through 'guerrilla tests'</a:t>
            </a:r>
            <a:endParaRPr sz="2200"/>
          </a:p>
        </p:txBody>
      </p:sp>
      <p:sp>
        <p:nvSpPr>
          <p:cNvPr id="333" name="Google Shape;333;p31"/>
          <p:cNvSpPr txBox="1"/>
          <p:nvPr>
            <p:ph idx="3" type="body"/>
          </p:nvPr>
        </p:nvSpPr>
        <p:spPr>
          <a:xfrm>
            <a:off x="3698025" y="243975"/>
            <a:ext cx="45936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 sz="2500"/>
              <a:t>Services co-design</a:t>
            </a:r>
            <a:endParaRPr sz="25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2"/>
          <p:cNvSpPr txBox="1"/>
          <p:nvPr>
            <p:ph idx="3" type="body"/>
          </p:nvPr>
        </p:nvSpPr>
        <p:spPr>
          <a:xfrm>
            <a:off x="3698025" y="243975"/>
            <a:ext cx="4593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 sz="2500"/>
              <a:t>Developing and </a:t>
            </a:r>
            <a:endParaRPr sz="25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Font typeface="Arial"/>
              <a:buNone/>
            </a:pPr>
            <a:r>
              <a:rPr lang="en-US" sz="2500"/>
              <a:t>testing cycles</a:t>
            </a:r>
            <a:endParaRPr sz="2500"/>
          </a:p>
        </p:txBody>
      </p:sp>
      <p:sp>
        <p:nvSpPr>
          <p:cNvPr id="340" name="Google Shape;340;p32"/>
          <p:cNvSpPr txBox="1"/>
          <p:nvPr>
            <p:ph type="title"/>
          </p:nvPr>
        </p:nvSpPr>
        <p:spPr>
          <a:xfrm>
            <a:off x="303000" y="2958552"/>
            <a:ext cx="11660400" cy="226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200" spcFirstLastPara="1" rIns="45720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Agile approach during the implementation phase</a:t>
            </a:r>
            <a:endParaRPr sz="28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test sessions conducted with a stable group of users</a:t>
            </a:r>
            <a:endParaRPr sz="28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3"/>
          <p:cNvSpPr txBox="1"/>
          <p:nvPr>
            <p:ph type="title"/>
          </p:nvPr>
        </p:nvSpPr>
        <p:spPr>
          <a:xfrm>
            <a:off x="303000" y="2616524"/>
            <a:ext cx="11660400" cy="352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200" spcFirstLastPara="1" rIns="457200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People with special needs or disabilities were involved during the assessment process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Task approach: content usability and objectives’ achievement 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functioning of site’s elements: links, buttons, videos, etc.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/>
              <a:t>Accessibility</a:t>
            </a:r>
            <a:r>
              <a:rPr lang="en-US" sz="2400"/>
              <a:t> (WCAG 2.1 Guidelines): </a:t>
            </a:r>
            <a:r>
              <a:rPr lang="en-US" sz="2400"/>
              <a:t>Perceivable (ease of access to content), Operable (ability to interact with content), Understandable (ability to make content clear and simple), Robust (ability to use accessible technologies)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/>
              <a:t>Usability</a:t>
            </a:r>
            <a:r>
              <a:rPr lang="en-US" sz="2400"/>
              <a:t>: Semantics (text, images, video), Interface (graphics, colors, animations), Navigability (structure, menus, help, indicators)</a:t>
            </a:r>
            <a:endParaRPr sz="2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Feedback: OK / KO, violations / verifications, satisfaction</a:t>
            </a:r>
            <a:endParaRPr sz="2400"/>
          </a:p>
        </p:txBody>
      </p:sp>
      <p:sp>
        <p:nvSpPr>
          <p:cNvPr id="347" name="Google Shape;347;p33"/>
          <p:cNvSpPr txBox="1"/>
          <p:nvPr>
            <p:ph idx="3" type="body"/>
          </p:nvPr>
        </p:nvSpPr>
        <p:spPr>
          <a:xfrm>
            <a:off x="3774225" y="167775"/>
            <a:ext cx="4593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 sz="2500"/>
              <a:t>Final test &amp; </a:t>
            </a:r>
            <a:endParaRPr sz="25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8000"/>
              <a:buNone/>
            </a:pPr>
            <a:r>
              <a:rPr lang="en-US" sz="2500"/>
              <a:t>continuous check - improving</a:t>
            </a:r>
            <a:endParaRPr sz="25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4"/>
          <p:cNvSpPr txBox="1"/>
          <p:nvPr>
            <p:ph type="ctrTitle"/>
          </p:nvPr>
        </p:nvSpPr>
        <p:spPr>
          <a:xfrm>
            <a:off x="5593340" y="1583199"/>
            <a:ext cx="5725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FAFD"/>
              </a:buClr>
              <a:buSzPts val="8000"/>
              <a:buFont typeface="Proxima Nova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354" name="Google Shape;354;p34"/>
          <p:cNvSpPr txBox="1"/>
          <p:nvPr>
            <p:ph idx="1" type="body"/>
          </p:nvPr>
        </p:nvSpPr>
        <p:spPr>
          <a:xfrm>
            <a:off x="5593475" y="4067075"/>
            <a:ext cx="61446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u="sng">
                <a:solidFill>
                  <a:schemeClr val="hlink"/>
                </a:solidFill>
              </a:rPr>
              <a:t>giovanni.grazia@regione.emilia-romagna.it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200"/>
              <a:t>www.regione.emilia-romagna.it</a:t>
            </a:r>
            <a:endParaRPr sz="2200"/>
          </a:p>
        </p:txBody>
      </p:sp>
      <p:pic>
        <p:nvPicPr>
          <p:cNvPr descr="Icon&#10;&#10;Description automatically generated" id="355" name="Google Shape;355;p3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18" l="0" r="0" t="1709"/>
          <a:stretch/>
        </p:blipFill>
        <p:spPr>
          <a:xfrm>
            <a:off x="-349338" y="1187880"/>
            <a:ext cx="1622700" cy="1566000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con&#10;&#10;Description automatically generated" id="356" name="Google Shape;356;p3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1774" l="0" r="0" t="1774"/>
          <a:stretch/>
        </p:blipFill>
        <p:spPr>
          <a:xfrm>
            <a:off x="3016282" y="1348694"/>
            <a:ext cx="1164000" cy="1123200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con&#10;&#10;Description automatically generated" id="357" name="Google Shape;357;p34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1783" l="0" r="0" t="1783"/>
          <a:stretch/>
        </p:blipFill>
        <p:spPr>
          <a:xfrm>
            <a:off x="3601837" y="5879510"/>
            <a:ext cx="1156800" cy="1116300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Icon&#10;&#10;Description automatically generated" id="358" name="Google Shape;358;p34"/>
          <p:cNvPicPr preferRelativeResize="0"/>
          <p:nvPr>
            <p:ph idx="5" type="pic"/>
          </p:nvPr>
        </p:nvPicPr>
        <p:blipFill rotWithShape="1">
          <a:blip r:embed="rId6">
            <a:alphaModFix/>
          </a:blip>
          <a:srcRect b="1727" l="0" r="0" t="1737"/>
          <a:stretch/>
        </p:blipFill>
        <p:spPr>
          <a:xfrm>
            <a:off x="3371736" y="3292268"/>
            <a:ext cx="1830900" cy="1766700"/>
          </a:xfrm>
          <a:prstGeom prst="ellipse">
            <a:avLst/>
          </a:prstGeom>
          <a:solidFill>
            <a:schemeClr val="accent2"/>
          </a:solidFill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orybuilding Neal Creative">
  <a:themeElements>
    <a:clrScheme name="UCC colours">
      <a:dk1>
        <a:srgbClr val="0C0C58"/>
      </a:dk1>
      <a:lt1>
        <a:srgbClr val="FFFFFF"/>
      </a:lt1>
      <a:dk2>
        <a:srgbClr val="239BBB"/>
      </a:dk2>
      <a:lt2>
        <a:srgbClr val="154EEE"/>
      </a:lt2>
      <a:accent1>
        <a:srgbClr val="239BBB"/>
      </a:accent1>
      <a:accent2>
        <a:srgbClr val="B1E001"/>
      </a:accent2>
      <a:accent3>
        <a:srgbClr val="07102C"/>
      </a:accent3>
      <a:accent4>
        <a:srgbClr val="0C0C58"/>
      </a:accent4>
      <a:accent5>
        <a:srgbClr val="239BBB"/>
      </a:accent5>
      <a:accent6>
        <a:srgbClr val="B1E001"/>
      </a:accent6>
      <a:hlink>
        <a:srgbClr val="154EEE"/>
      </a:hlink>
      <a:folHlink>
        <a:srgbClr val="239BB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torybuilding Neal Creative">
  <a:themeElements>
    <a:clrScheme name="UCC colours">
      <a:dk1>
        <a:srgbClr val="0C0C58"/>
      </a:dk1>
      <a:lt1>
        <a:srgbClr val="FFFFFF"/>
      </a:lt1>
      <a:dk2>
        <a:srgbClr val="239BBB"/>
      </a:dk2>
      <a:lt2>
        <a:srgbClr val="154EEE"/>
      </a:lt2>
      <a:accent1>
        <a:srgbClr val="239BBB"/>
      </a:accent1>
      <a:accent2>
        <a:srgbClr val="B1E001"/>
      </a:accent2>
      <a:accent3>
        <a:srgbClr val="07102C"/>
      </a:accent3>
      <a:accent4>
        <a:srgbClr val="0C0C58"/>
      </a:accent4>
      <a:accent5>
        <a:srgbClr val="239BBB"/>
      </a:accent5>
      <a:accent6>
        <a:srgbClr val="B1E001"/>
      </a:accent6>
      <a:hlink>
        <a:srgbClr val="154EEE"/>
      </a:hlink>
      <a:folHlink>
        <a:srgbClr val="239BB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