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handoutMasterIdLst>
    <p:handoutMasterId r:id="rId14"/>
  </p:handoutMasterIdLst>
  <p:sldIdLst>
    <p:sldId id="377" r:id="rId5"/>
    <p:sldId id="387" r:id="rId6"/>
    <p:sldId id="388" r:id="rId7"/>
    <p:sldId id="389" r:id="rId8"/>
    <p:sldId id="362" r:id="rId9"/>
    <p:sldId id="391" r:id="rId10"/>
    <p:sldId id="390" r:id="rId11"/>
    <p:sldId id="378" r:id="rId12"/>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LIDE STARTERS" id="{ACC24B29-0CC7-491A-A98A-CF7CBDBE501E}">
          <p14:sldIdLst>
            <p14:sldId id="377"/>
            <p14:sldId id="387"/>
            <p14:sldId id="388"/>
            <p14:sldId id="389"/>
            <p14:sldId id="362"/>
            <p14:sldId id="391"/>
            <p14:sldId id="390"/>
            <p14:sldId id="378"/>
          </p14:sldIdLst>
        </p14:section>
        <p14:section name="THANK YOU" id="{6CD91DAB-8EC3-4802-89E9-0F1C7022FB2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9BBB"/>
    <a:srgbClr val="E6E6E6"/>
    <a:srgbClr val="DC5924"/>
    <a:srgbClr val="B7472A"/>
    <a:srgbClr val="000000"/>
    <a:srgbClr val="FFFFFF"/>
    <a:srgbClr val="75D1FF"/>
    <a:srgbClr val="11161C"/>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2B1A3F-0B52-46F2-BC7D-D8B38A7E9CA1}" v="87" dt="2021-05-25T13:06:17.8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4972" autoAdjust="0"/>
  </p:normalViewPr>
  <p:slideViewPr>
    <p:cSldViewPr snapToGrid="0">
      <p:cViewPr varScale="1">
        <p:scale>
          <a:sx n="127" d="100"/>
          <a:sy n="127" d="100"/>
        </p:scale>
        <p:origin x="416" y="184"/>
      </p:cViewPr>
      <p:guideLst/>
    </p:cSldViewPr>
  </p:slideViewPr>
  <p:outlineViewPr>
    <p:cViewPr>
      <p:scale>
        <a:sx n="33" d="100"/>
        <a:sy n="33" d="100"/>
      </p:scale>
      <p:origin x="0" y="-1164"/>
    </p:cViewPr>
  </p:outlineViewPr>
  <p:notesTextViewPr>
    <p:cViewPr>
      <p:scale>
        <a:sx n="1" d="1"/>
        <a:sy n="1" d="1"/>
      </p:scale>
      <p:origin x="0" y="0"/>
    </p:cViewPr>
  </p:notesTextViewPr>
  <p:sorterViewPr>
    <p:cViewPr>
      <p:scale>
        <a:sx n="108" d="100"/>
        <a:sy n="108" d="100"/>
      </p:scale>
      <p:origin x="0" y="-3162"/>
    </p:cViewPr>
  </p:sorterViewPr>
  <p:notesViewPr>
    <p:cSldViewPr snapToGrid="0">
      <p:cViewPr>
        <p:scale>
          <a:sx n="66" d="100"/>
          <a:sy n="66" d="100"/>
        </p:scale>
        <p:origin x="2539" y="28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ma Dragonetti" userId="80675276-350f-48f6-9c6e-cb594cda4045" providerId="ADAL" clId="{713FB271-57A0-46F5-BFE7-D2342E17F9C2}"/>
    <pc:docChg chg="undo custSel addSld delSld modSld sldOrd modMainMaster delSection modSection">
      <pc:chgData name="Wilma Dragonetti" userId="80675276-350f-48f6-9c6e-cb594cda4045" providerId="ADAL" clId="{713FB271-57A0-46F5-BFE7-D2342E17F9C2}" dt="2021-01-21T15:20:21.124" v="1416" actId="120"/>
      <pc:docMkLst>
        <pc:docMk/>
      </pc:docMkLst>
      <pc:sldChg chg="addSp delSp modSp mod chgLayout">
        <pc:chgData name="Wilma Dragonetti" userId="80675276-350f-48f6-9c6e-cb594cda4045" providerId="ADAL" clId="{713FB271-57A0-46F5-BFE7-D2342E17F9C2}" dt="2021-01-21T11:19:40.852" v="946" actId="6264"/>
        <pc:sldMkLst>
          <pc:docMk/>
          <pc:sldMk cId="2161256907" sldId="283"/>
        </pc:sldMkLst>
        <pc:spChg chg="add del mod">
          <ac:chgData name="Wilma Dragonetti" userId="80675276-350f-48f6-9c6e-cb594cda4045" providerId="ADAL" clId="{713FB271-57A0-46F5-BFE7-D2342E17F9C2}" dt="2021-01-21T11:19:40.852" v="946" actId="6264"/>
          <ac:spMkLst>
            <pc:docMk/>
            <pc:sldMk cId="2161256907" sldId="283"/>
            <ac:spMk id="2" creationId="{59FD22E4-E945-4ED7-80A9-8A72D647E30C}"/>
          </ac:spMkLst>
        </pc:spChg>
        <pc:spChg chg="mod ord">
          <ac:chgData name="Wilma Dragonetti" userId="80675276-350f-48f6-9c6e-cb594cda4045" providerId="ADAL" clId="{713FB271-57A0-46F5-BFE7-D2342E17F9C2}" dt="2021-01-21T11:19:40.852" v="946" actId="6264"/>
          <ac:spMkLst>
            <pc:docMk/>
            <pc:sldMk cId="2161256907" sldId="283"/>
            <ac:spMk id="3"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4"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5" creationId="{00000000-0000-0000-0000-000000000000}"/>
          </ac:spMkLst>
        </pc:spChg>
        <pc:spChg chg="add del mod">
          <ac:chgData name="Wilma Dragonetti" userId="80675276-350f-48f6-9c6e-cb594cda4045" providerId="ADAL" clId="{713FB271-57A0-46F5-BFE7-D2342E17F9C2}" dt="2021-01-21T11:19:40.852" v="946" actId="6264"/>
          <ac:spMkLst>
            <pc:docMk/>
            <pc:sldMk cId="2161256907" sldId="283"/>
            <ac:spMk id="6" creationId="{02D64C08-5500-4914-A7ED-B1546F76FEF5}"/>
          </ac:spMkLst>
        </pc:spChg>
        <pc:spChg chg="mod ord">
          <ac:chgData name="Wilma Dragonetti" userId="80675276-350f-48f6-9c6e-cb594cda4045" providerId="ADAL" clId="{713FB271-57A0-46F5-BFE7-D2342E17F9C2}" dt="2021-01-21T11:19:40.852" v="946" actId="6264"/>
          <ac:spMkLst>
            <pc:docMk/>
            <pc:sldMk cId="2161256907" sldId="283"/>
            <ac:spMk id="7"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8"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9" creationId="{00000000-0000-0000-0000-000000000000}"/>
          </ac:spMkLst>
        </pc:spChg>
        <pc:spChg chg="add del mod">
          <ac:chgData name="Wilma Dragonetti" userId="80675276-350f-48f6-9c6e-cb594cda4045" providerId="ADAL" clId="{713FB271-57A0-46F5-BFE7-D2342E17F9C2}" dt="2021-01-21T11:19:40.852" v="946" actId="6264"/>
          <ac:spMkLst>
            <pc:docMk/>
            <pc:sldMk cId="2161256907" sldId="283"/>
            <ac:spMk id="11" creationId="{A5369CF5-A7C4-4EBA-A19E-135C7F3D7E0C}"/>
          </ac:spMkLst>
        </pc:spChg>
        <pc:spChg chg="add del mod">
          <ac:chgData name="Wilma Dragonetti" userId="80675276-350f-48f6-9c6e-cb594cda4045" providerId="ADAL" clId="{713FB271-57A0-46F5-BFE7-D2342E17F9C2}" dt="2021-01-21T11:19:40.852" v="946" actId="6264"/>
          <ac:spMkLst>
            <pc:docMk/>
            <pc:sldMk cId="2161256907" sldId="283"/>
            <ac:spMk id="12" creationId="{A11268AD-96F5-4326-BE85-4B9498C7B93F}"/>
          </ac:spMkLst>
        </pc:spChg>
        <pc:spChg chg="add del mod">
          <ac:chgData name="Wilma Dragonetti" userId="80675276-350f-48f6-9c6e-cb594cda4045" providerId="ADAL" clId="{713FB271-57A0-46F5-BFE7-D2342E17F9C2}" dt="2021-01-21T11:19:40.852" v="946" actId="6264"/>
          <ac:spMkLst>
            <pc:docMk/>
            <pc:sldMk cId="2161256907" sldId="283"/>
            <ac:spMk id="13" creationId="{380EE213-AC69-4E33-A8E9-185324D6A0CD}"/>
          </ac:spMkLst>
        </pc:spChg>
        <pc:spChg chg="add del mod">
          <ac:chgData name="Wilma Dragonetti" userId="80675276-350f-48f6-9c6e-cb594cda4045" providerId="ADAL" clId="{713FB271-57A0-46F5-BFE7-D2342E17F9C2}" dt="2021-01-21T11:19:40.852" v="946" actId="6264"/>
          <ac:spMkLst>
            <pc:docMk/>
            <pc:sldMk cId="2161256907" sldId="283"/>
            <ac:spMk id="14" creationId="{9D698CD4-668D-4E0D-AC5B-66CF58DB2A42}"/>
          </ac:spMkLst>
        </pc:spChg>
        <pc:spChg chg="add del mod">
          <ac:chgData name="Wilma Dragonetti" userId="80675276-350f-48f6-9c6e-cb594cda4045" providerId="ADAL" clId="{713FB271-57A0-46F5-BFE7-D2342E17F9C2}" dt="2021-01-21T11:19:40.852" v="946" actId="6264"/>
          <ac:spMkLst>
            <pc:docMk/>
            <pc:sldMk cId="2161256907" sldId="283"/>
            <ac:spMk id="15" creationId="{9B164722-53BF-4581-BC57-50C4E87520DF}"/>
          </ac:spMkLst>
        </pc:spChg>
        <pc:spChg chg="add del mod">
          <ac:chgData name="Wilma Dragonetti" userId="80675276-350f-48f6-9c6e-cb594cda4045" providerId="ADAL" clId="{713FB271-57A0-46F5-BFE7-D2342E17F9C2}" dt="2021-01-21T11:19:40.852" v="946" actId="6264"/>
          <ac:spMkLst>
            <pc:docMk/>
            <pc:sldMk cId="2161256907" sldId="283"/>
            <ac:spMk id="16" creationId="{86E59BEE-82A4-4FD8-9651-C6FEF671E08F}"/>
          </ac:spMkLst>
        </pc:spChg>
        <pc:spChg chg="add del mod">
          <ac:chgData name="Wilma Dragonetti" userId="80675276-350f-48f6-9c6e-cb594cda4045" providerId="ADAL" clId="{713FB271-57A0-46F5-BFE7-D2342E17F9C2}" dt="2021-01-21T11:19:40.852" v="946" actId="6264"/>
          <ac:spMkLst>
            <pc:docMk/>
            <pc:sldMk cId="2161256907" sldId="283"/>
            <ac:spMk id="17" creationId="{1018791A-16B3-42DF-9C9F-CA8478A5F4C6}"/>
          </ac:spMkLst>
        </pc:spChg>
        <pc:spChg chg="add del mod">
          <ac:chgData name="Wilma Dragonetti" userId="80675276-350f-48f6-9c6e-cb594cda4045" providerId="ADAL" clId="{713FB271-57A0-46F5-BFE7-D2342E17F9C2}" dt="2021-01-21T11:19:40.852" v="946" actId="6264"/>
          <ac:spMkLst>
            <pc:docMk/>
            <pc:sldMk cId="2161256907" sldId="283"/>
            <ac:spMk id="18" creationId="{D3BBBEA5-ABFA-4A8E-B85A-A2F3F35ADF0E}"/>
          </ac:spMkLst>
        </pc:spChg>
        <pc:spChg chg="add del mod">
          <ac:chgData name="Wilma Dragonetti" userId="80675276-350f-48f6-9c6e-cb594cda4045" providerId="ADAL" clId="{713FB271-57A0-46F5-BFE7-D2342E17F9C2}" dt="2021-01-21T11:19:40.852" v="946" actId="6264"/>
          <ac:spMkLst>
            <pc:docMk/>
            <pc:sldMk cId="2161256907" sldId="283"/>
            <ac:spMk id="19" creationId="{7852C98A-0F83-47F4-9292-807CF1E88339}"/>
          </ac:spMkLst>
        </pc:spChg>
        <pc:spChg chg="add del mod">
          <ac:chgData name="Wilma Dragonetti" userId="80675276-350f-48f6-9c6e-cb594cda4045" providerId="ADAL" clId="{713FB271-57A0-46F5-BFE7-D2342E17F9C2}" dt="2021-01-21T11:19:40.852" v="946" actId="6264"/>
          <ac:spMkLst>
            <pc:docMk/>
            <pc:sldMk cId="2161256907" sldId="283"/>
            <ac:spMk id="20" creationId="{401862A5-092A-4767-AFCF-38E0156B6034}"/>
          </ac:spMkLst>
        </pc:spChg>
        <pc:spChg chg="mod ord">
          <ac:chgData name="Wilma Dragonetti" userId="80675276-350f-48f6-9c6e-cb594cda4045" providerId="ADAL" clId="{713FB271-57A0-46F5-BFE7-D2342E17F9C2}" dt="2021-01-21T11:19:40.852" v="946" actId="6264"/>
          <ac:spMkLst>
            <pc:docMk/>
            <pc:sldMk cId="2161256907" sldId="283"/>
            <ac:spMk id="33"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47"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48"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49"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50" creationId="{00000000-0000-0000-0000-000000000000}"/>
          </ac:spMkLst>
        </pc:spChg>
        <pc:spChg chg="mod ord">
          <ac:chgData name="Wilma Dragonetti" userId="80675276-350f-48f6-9c6e-cb594cda4045" providerId="ADAL" clId="{713FB271-57A0-46F5-BFE7-D2342E17F9C2}" dt="2021-01-21T11:19:40.852" v="946" actId="6264"/>
          <ac:spMkLst>
            <pc:docMk/>
            <pc:sldMk cId="2161256907" sldId="283"/>
            <ac:spMk id="51" creationId="{00000000-0000-0000-0000-000000000000}"/>
          </ac:spMkLst>
        </pc:spChg>
      </pc:sldChg>
      <pc:sldChg chg="delSp modSp mod chgLayout">
        <pc:chgData name="Wilma Dragonetti" userId="80675276-350f-48f6-9c6e-cb594cda4045" providerId="ADAL" clId="{713FB271-57A0-46F5-BFE7-D2342E17F9C2}" dt="2021-01-21T11:12:12.598" v="653" actId="1076"/>
        <pc:sldMkLst>
          <pc:docMk/>
          <pc:sldMk cId="2218049895" sldId="329"/>
        </pc:sldMkLst>
        <pc:spChg chg="mod ord">
          <ac:chgData name="Wilma Dragonetti" userId="80675276-350f-48f6-9c6e-cb594cda4045" providerId="ADAL" clId="{713FB271-57A0-46F5-BFE7-D2342E17F9C2}" dt="2021-01-21T11:11:44.718" v="629" actId="14100"/>
          <ac:spMkLst>
            <pc:docMk/>
            <pc:sldMk cId="2218049895" sldId="329"/>
            <ac:spMk id="14" creationId="{00000000-0000-0000-0000-000000000000}"/>
          </ac:spMkLst>
        </pc:spChg>
        <pc:spChg chg="mod ord">
          <ac:chgData name="Wilma Dragonetti" userId="80675276-350f-48f6-9c6e-cb594cda4045" providerId="ADAL" clId="{713FB271-57A0-46F5-BFE7-D2342E17F9C2}" dt="2021-01-21T11:11:50.821" v="630" actId="20577"/>
          <ac:spMkLst>
            <pc:docMk/>
            <pc:sldMk cId="2218049895" sldId="329"/>
            <ac:spMk id="15" creationId="{00000000-0000-0000-0000-000000000000}"/>
          </ac:spMkLst>
        </pc:spChg>
        <pc:spChg chg="mod ord">
          <ac:chgData name="Wilma Dragonetti" userId="80675276-350f-48f6-9c6e-cb594cda4045" providerId="ADAL" clId="{713FB271-57A0-46F5-BFE7-D2342E17F9C2}" dt="2021-01-21T11:12:04.695" v="643" actId="20577"/>
          <ac:spMkLst>
            <pc:docMk/>
            <pc:sldMk cId="2218049895" sldId="329"/>
            <ac:spMk id="21" creationId="{00000000-0000-0000-0000-000000000000}"/>
          </ac:spMkLst>
        </pc:spChg>
        <pc:spChg chg="mod ord">
          <ac:chgData name="Wilma Dragonetti" userId="80675276-350f-48f6-9c6e-cb594cda4045" providerId="ADAL" clId="{713FB271-57A0-46F5-BFE7-D2342E17F9C2}" dt="2021-01-21T11:12:12.598" v="653" actId="1076"/>
          <ac:spMkLst>
            <pc:docMk/>
            <pc:sldMk cId="2218049895" sldId="329"/>
            <ac:spMk id="22" creationId="{00000000-0000-0000-0000-000000000000}"/>
          </ac:spMkLst>
        </pc:spChg>
        <pc:spChg chg="mod ord">
          <ac:chgData name="Wilma Dragonetti" userId="80675276-350f-48f6-9c6e-cb594cda4045" providerId="ADAL" clId="{713FB271-57A0-46F5-BFE7-D2342E17F9C2}" dt="2021-01-21T11:10:22.231" v="583" actId="20577"/>
          <ac:spMkLst>
            <pc:docMk/>
            <pc:sldMk cId="2218049895" sldId="329"/>
            <ac:spMk id="32" creationId="{00000000-0000-0000-0000-000000000000}"/>
          </ac:spMkLst>
        </pc:spChg>
        <pc:spChg chg="del">
          <ac:chgData name="Wilma Dragonetti" userId="80675276-350f-48f6-9c6e-cb594cda4045" providerId="ADAL" clId="{713FB271-57A0-46F5-BFE7-D2342E17F9C2}" dt="2021-01-21T11:09:40.057" v="546" actId="478"/>
          <ac:spMkLst>
            <pc:docMk/>
            <pc:sldMk cId="2218049895" sldId="329"/>
            <ac:spMk id="65" creationId="{00000000-0000-0000-0000-000000000000}"/>
          </ac:spMkLst>
        </pc:spChg>
      </pc:sldChg>
      <pc:sldChg chg="addSp delSp modSp mod chgLayout">
        <pc:chgData name="Wilma Dragonetti" userId="80675276-350f-48f6-9c6e-cb594cda4045" providerId="ADAL" clId="{713FB271-57A0-46F5-BFE7-D2342E17F9C2}" dt="2021-01-21T11:23:43.165" v="1043" actId="20577"/>
        <pc:sldMkLst>
          <pc:docMk/>
          <pc:sldMk cId="2441306458" sldId="331"/>
        </pc:sldMkLst>
        <pc:spChg chg="mod ord">
          <ac:chgData name="Wilma Dragonetti" userId="80675276-350f-48f6-9c6e-cb594cda4045" providerId="ADAL" clId="{713FB271-57A0-46F5-BFE7-D2342E17F9C2}" dt="2021-01-21T11:21:46.382" v="1003" actId="6264"/>
          <ac:spMkLst>
            <pc:docMk/>
            <pc:sldMk cId="2441306458" sldId="331"/>
            <ac:spMk id="2" creationId="{00000000-0000-0000-0000-000000000000}"/>
          </ac:spMkLst>
        </pc:spChg>
        <pc:spChg chg="add del mod">
          <ac:chgData name="Wilma Dragonetti" userId="80675276-350f-48f6-9c6e-cb594cda4045" providerId="ADAL" clId="{713FB271-57A0-46F5-BFE7-D2342E17F9C2}" dt="2021-01-21T11:21:46.382" v="1003" actId="6264"/>
          <ac:spMkLst>
            <pc:docMk/>
            <pc:sldMk cId="2441306458" sldId="331"/>
            <ac:spMk id="3" creationId="{71E3F986-B6CB-4926-AA06-6BD2341DD422}"/>
          </ac:spMkLst>
        </pc:spChg>
        <pc:spChg chg="add del mod">
          <ac:chgData name="Wilma Dragonetti" userId="80675276-350f-48f6-9c6e-cb594cda4045" providerId="ADAL" clId="{713FB271-57A0-46F5-BFE7-D2342E17F9C2}" dt="2021-01-21T11:21:46.382" v="1003" actId="6264"/>
          <ac:spMkLst>
            <pc:docMk/>
            <pc:sldMk cId="2441306458" sldId="331"/>
            <ac:spMk id="4" creationId="{8B5DEB17-7796-4F64-A093-AA747FE874A7}"/>
          </ac:spMkLst>
        </pc:spChg>
        <pc:spChg chg="add del mod">
          <ac:chgData name="Wilma Dragonetti" userId="80675276-350f-48f6-9c6e-cb594cda4045" providerId="ADAL" clId="{713FB271-57A0-46F5-BFE7-D2342E17F9C2}" dt="2021-01-21T11:21:46.382" v="1003" actId="6264"/>
          <ac:spMkLst>
            <pc:docMk/>
            <pc:sldMk cId="2441306458" sldId="331"/>
            <ac:spMk id="5" creationId="{3ECF9816-D6EC-4D56-9BE0-82DE5A4B66D5}"/>
          </ac:spMkLst>
        </pc:spChg>
        <pc:spChg chg="add del mod">
          <ac:chgData name="Wilma Dragonetti" userId="80675276-350f-48f6-9c6e-cb594cda4045" providerId="ADAL" clId="{713FB271-57A0-46F5-BFE7-D2342E17F9C2}" dt="2021-01-21T11:21:46.382" v="1003" actId="6264"/>
          <ac:spMkLst>
            <pc:docMk/>
            <pc:sldMk cId="2441306458" sldId="331"/>
            <ac:spMk id="6" creationId="{5B4905C7-09FA-4F7B-B3C9-48187222539A}"/>
          </ac:spMkLst>
        </pc:spChg>
        <pc:spChg chg="del">
          <ac:chgData name="Wilma Dragonetti" userId="80675276-350f-48f6-9c6e-cb594cda4045" providerId="ADAL" clId="{713FB271-57A0-46F5-BFE7-D2342E17F9C2}" dt="2021-01-21T11:21:46.382" v="1003" actId="6264"/>
          <ac:spMkLst>
            <pc:docMk/>
            <pc:sldMk cId="2441306458" sldId="331"/>
            <ac:spMk id="7" creationId="{18ECCAF6-0CDC-4B30-AC61-AF80C50E604D}"/>
          </ac:spMkLst>
        </pc:spChg>
        <pc:spChg chg="add mod ord">
          <ac:chgData name="Wilma Dragonetti" userId="80675276-350f-48f6-9c6e-cb594cda4045" providerId="ADAL" clId="{713FB271-57A0-46F5-BFE7-D2342E17F9C2}" dt="2021-01-21T11:21:46.382" v="1003" actId="6264"/>
          <ac:spMkLst>
            <pc:docMk/>
            <pc:sldMk cId="2441306458" sldId="331"/>
            <ac:spMk id="8" creationId="{0A7101E6-4F0E-4BD8-9567-ED736BF34F8A}"/>
          </ac:spMkLst>
        </pc:spChg>
        <pc:spChg chg="mod ord">
          <ac:chgData name="Wilma Dragonetti" userId="80675276-350f-48f6-9c6e-cb594cda4045" providerId="ADAL" clId="{713FB271-57A0-46F5-BFE7-D2342E17F9C2}" dt="2021-01-21T11:21:46.382" v="1003" actId="6264"/>
          <ac:spMkLst>
            <pc:docMk/>
            <pc:sldMk cId="2441306458" sldId="331"/>
            <ac:spMk id="16" creationId="{00000000-0000-0000-0000-000000000000}"/>
          </ac:spMkLst>
        </pc:spChg>
        <pc:spChg chg="mod ord">
          <ac:chgData name="Wilma Dragonetti" userId="80675276-350f-48f6-9c6e-cb594cda4045" providerId="ADAL" clId="{713FB271-57A0-46F5-BFE7-D2342E17F9C2}" dt="2021-01-21T11:23:43.165" v="1043" actId="20577"/>
          <ac:spMkLst>
            <pc:docMk/>
            <pc:sldMk cId="2441306458" sldId="331"/>
            <ac:spMk id="21" creationId="{00000000-0000-0000-0000-000000000000}"/>
          </ac:spMkLst>
        </pc:spChg>
        <pc:spChg chg="mod ord">
          <ac:chgData name="Wilma Dragonetti" userId="80675276-350f-48f6-9c6e-cb594cda4045" providerId="ADAL" clId="{713FB271-57A0-46F5-BFE7-D2342E17F9C2}" dt="2021-01-21T11:22:19.317" v="1026" actId="20577"/>
          <ac:spMkLst>
            <pc:docMk/>
            <pc:sldMk cId="2441306458" sldId="331"/>
            <ac:spMk id="42" creationId="{00000000-0000-0000-0000-000000000000}"/>
          </ac:spMkLst>
        </pc:spChg>
      </pc:sldChg>
      <pc:sldChg chg="modSp mod">
        <pc:chgData name="Wilma Dragonetti" userId="80675276-350f-48f6-9c6e-cb594cda4045" providerId="ADAL" clId="{713FB271-57A0-46F5-BFE7-D2342E17F9C2}" dt="2021-01-21T11:23:59.765" v="1059" actId="20577"/>
        <pc:sldMkLst>
          <pc:docMk/>
          <pc:sldMk cId="1209291647" sldId="341"/>
        </pc:sldMkLst>
        <pc:spChg chg="mod">
          <ac:chgData name="Wilma Dragonetti" userId="80675276-350f-48f6-9c6e-cb594cda4045" providerId="ADAL" clId="{713FB271-57A0-46F5-BFE7-D2342E17F9C2}" dt="2021-01-21T11:23:59.765" v="1059" actId="20577"/>
          <ac:spMkLst>
            <pc:docMk/>
            <pc:sldMk cId="1209291647" sldId="341"/>
            <ac:spMk id="22" creationId="{00000000-0000-0000-0000-000000000000}"/>
          </ac:spMkLst>
        </pc:spChg>
      </pc:sldChg>
      <pc:sldChg chg="addSp delSp modSp mod chgLayout">
        <pc:chgData name="Wilma Dragonetti" userId="80675276-350f-48f6-9c6e-cb594cda4045" providerId="ADAL" clId="{713FB271-57A0-46F5-BFE7-D2342E17F9C2}" dt="2021-01-21T11:31:54.477" v="1299" actId="478"/>
        <pc:sldMkLst>
          <pc:docMk/>
          <pc:sldMk cId="2488226301" sldId="352"/>
        </pc:sldMkLst>
        <pc:spChg chg="add del mod">
          <ac:chgData name="Wilma Dragonetti" userId="80675276-350f-48f6-9c6e-cb594cda4045" providerId="ADAL" clId="{713FB271-57A0-46F5-BFE7-D2342E17F9C2}" dt="2021-01-21T11:24:11.917" v="1060" actId="6264"/>
          <ac:spMkLst>
            <pc:docMk/>
            <pc:sldMk cId="2488226301" sldId="352"/>
            <ac:spMk id="2" creationId="{0A66EEE6-536A-4731-8510-D6EEDCE99D8C}"/>
          </ac:spMkLst>
        </pc:spChg>
        <pc:spChg chg="mod ord">
          <ac:chgData name="Wilma Dragonetti" userId="80675276-350f-48f6-9c6e-cb594cda4045" providerId="ADAL" clId="{713FB271-57A0-46F5-BFE7-D2342E17F9C2}" dt="2021-01-21T11:24:28.964" v="1064" actId="700"/>
          <ac:spMkLst>
            <pc:docMk/>
            <pc:sldMk cId="2488226301" sldId="352"/>
            <ac:spMk id="3" creationId="{00000000-0000-0000-0000-000000000000}"/>
          </ac:spMkLst>
        </pc:spChg>
        <pc:spChg chg="add del mod">
          <ac:chgData name="Wilma Dragonetti" userId="80675276-350f-48f6-9c6e-cb594cda4045" providerId="ADAL" clId="{713FB271-57A0-46F5-BFE7-D2342E17F9C2}" dt="2021-01-21T11:24:11.917" v="1060" actId="6264"/>
          <ac:spMkLst>
            <pc:docMk/>
            <pc:sldMk cId="2488226301" sldId="352"/>
            <ac:spMk id="4" creationId="{0AC2A803-D06F-4E65-BA62-0156491B75DB}"/>
          </ac:spMkLst>
        </pc:spChg>
        <pc:spChg chg="add del mod">
          <ac:chgData name="Wilma Dragonetti" userId="80675276-350f-48f6-9c6e-cb594cda4045" providerId="ADAL" clId="{713FB271-57A0-46F5-BFE7-D2342E17F9C2}" dt="2021-01-21T11:24:11.917" v="1060" actId="6264"/>
          <ac:spMkLst>
            <pc:docMk/>
            <pc:sldMk cId="2488226301" sldId="352"/>
            <ac:spMk id="5" creationId="{68A40678-937F-44F8-B8D2-26D6A8A2BD2E}"/>
          </ac:spMkLst>
        </pc:spChg>
        <pc:spChg chg="mod ord">
          <ac:chgData name="Wilma Dragonetti" userId="80675276-350f-48f6-9c6e-cb594cda4045" providerId="ADAL" clId="{713FB271-57A0-46F5-BFE7-D2342E17F9C2}" dt="2021-01-21T11:26:47.764" v="1121" actId="20577"/>
          <ac:spMkLst>
            <pc:docMk/>
            <pc:sldMk cId="2488226301" sldId="352"/>
            <ac:spMk id="6" creationId="{00000000-0000-0000-0000-000000000000}"/>
          </ac:spMkLst>
        </pc:spChg>
        <pc:spChg chg="add del mod">
          <ac:chgData name="Wilma Dragonetti" userId="80675276-350f-48f6-9c6e-cb594cda4045" providerId="ADAL" clId="{713FB271-57A0-46F5-BFE7-D2342E17F9C2}" dt="2021-01-21T11:24:11.917" v="1060" actId="6264"/>
          <ac:spMkLst>
            <pc:docMk/>
            <pc:sldMk cId="2488226301" sldId="352"/>
            <ac:spMk id="7" creationId="{056D9F4E-914D-4F9E-ACEE-289BC1DDA6FD}"/>
          </ac:spMkLst>
        </pc:spChg>
        <pc:spChg chg="add del mod ord">
          <ac:chgData name="Wilma Dragonetti" userId="80675276-350f-48f6-9c6e-cb594cda4045" providerId="ADAL" clId="{713FB271-57A0-46F5-BFE7-D2342E17F9C2}" dt="2021-01-21T11:24:18.116" v="1062" actId="478"/>
          <ac:spMkLst>
            <pc:docMk/>
            <pc:sldMk cId="2488226301" sldId="352"/>
            <ac:spMk id="8" creationId="{041DD3CF-7708-45F9-9F3D-51347E420481}"/>
          </ac:spMkLst>
        </pc:spChg>
        <pc:spChg chg="add del mod">
          <ac:chgData name="Wilma Dragonetti" userId="80675276-350f-48f6-9c6e-cb594cda4045" providerId="ADAL" clId="{713FB271-57A0-46F5-BFE7-D2342E17F9C2}" dt="2021-01-21T11:24:24.304" v="1063" actId="6264"/>
          <ac:spMkLst>
            <pc:docMk/>
            <pc:sldMk cId="2488226301" sldId="352"/>
            <ac:spMk id="9" creationId="{2C364E1B-9DBA-4CA1-99C5-44D103E6DA29}"/>
          </ac:spMkLst>
        </pc:spChg>
        <pc:spChg chg="add del mod">
          <ac:chgData name="Wilma Dragonetti" userId="80675276-350f-48f6-9c6e-cb594cda4045" providerId="ADAL" clId="{713FB271-57A0-46F5-BFE7-D2342E17F9C2}" dt="2021-01-21T11:24:24.304" v="1063" actId="6264"/>
          <ac:spMkLst>
            <pc:docMk/>
            <pc:sldMk cId="2488226301" sldId="352"/>
            <ac:spMk id="10" creationId="{3E703969-68B9-4108-9FB8-3FC67D6F9E2F}"/>
          </ac:spMkLst>
        </pc:spChg>
        <pc:spChg chg="add del mod">
          <ac:chgData name="Wilma Dragonetti" userId="80675276-350f-48f6-9c6e-cb594cda4045" providerId="ADAL" clId="{713FB271-57A0-46F5-BFE7-D2342E17F9C2}" dt="2021-01-21T11:24:24.304" v="1063" actId="6264"/>
          <ac:spMkLst>
            <pc:docMk/>
            <pc:sldMk cId="2488226301" sldId="352"/>
            <ac:spMk id="11" creationId="{3D9FCE98-E2DC-4C96-B3BB-1DB7AED50E7B}"/>
          </ac:spMkLst>
        </pc:spChg>
        <pc:spChg chg="add del mod">
          <ac:chgData name="Wilma Dragonetti" userId="80675276-350f-48f6-9c6e-cb594cda4045" providerId="ADAL" clId="{713FB271-57A0-46F5-BFE7-D2342E17F9C2}" dt="2021-01-21T11:24:24.304" v="1063" actId="6264"/>
          <ac:spMkLst>
            <pc:docMk/>
            <pc:sldMk cId="2488226301" sldId="352"/>
            <ac:spMk id="12" creationId="{B2F031F6-5ECE-456A-BBEE-770E235E5665}"/>
          </ac:spMkLst>
        </pc:spChg>
        <pc:spChg chg="add del mod ord">
          <ac:chgData name="Wilma Dragonetti" userId="80675276-350f-48f6-9c6e-cb594cda4045" providerId="ADAL" clId="{713FB271-57A0-46F5-BFE7-D2342E17F9C2}" dt="2021-01-21T11:24:28.964" v="1064" actId="700"/>
          <ac:spMkLst>
            <pc:docMk/>
            <pc:sldMk cId="2488226301" sldId="352"/>
            <ac:spMk id="13" creationId="{8D1574FE-2225-4C9C-801F-8F06B862F976}"/>
          </ac:spMkLst>
        </pc:spChg>
        <pc:spChg chg="add del mod ord">
          <ac:chgData name="Wilma Dragonetti" userId="80675276-350f-48f6-9c6e-cb594cda4045" providerId="ADAL" clId="{713FB271-57A0-46F5-BFE7-D2342E17F9C2}" dt="2021-01-21T11:25:57.364" v="1070" actId="931"/>
          <ac:spMkLst>
            <pc:docMk/>
            <pc:sldMk cId="2488226301" sldId="352"/>
            <ac:spMk id="14" creationId="{23390D07-B160-4291-92A5-0B3FB500659C}"/>
          </ac:spMkLst>
        </pc:spChg>
        <pc:spChg chg="add del mod">
          <ac:chgData name="Wilma Dragonetti" userId="80675276-350f-48f6-9c6e-cb594cda4045" providerId="ADAL" clId="{713FB271-57A0-46F5-BFE7-D2342E17F9C2}" dt="2021-01-21T11:31:54.477" v="1299" actId="478"/>
          <ac:spMkLst>
            <pc:docMk/>
            <pc:sldMk cId="2488226301" sldId="352"/>
            <ac:spMk id="18" creationId="{77557F83-93DE-4223-90EB-2CC8EDCCF785}"/>
          </ac:spMkLst>
        </pc:spChg>
        <pc:spChg chg="mod ord">
          <ac:chgData name="Wilma Dragonetti" userId="80675276-350f-48f6-9c6e-cb594cda4045" providerId="ADAL" clId="{713FB271-57A0-46F5-BFE7-D2342E17F9C2}" dt="2021-01-21T11:24:28.964" v="1064" actId="700"/>
          <ac:spMkLst>
            <pc:docMk/>
            <pc:sldMk cId="2488226301" sldId="352"/>
            <ac:spMk id="20" creationId="{00000000-0000-0000-0000-000000000000}"/>
          </ac:spMkLst>
        </pc:spChg>
        <pc:spChg chg="del">
          <ac:chgData name="Wilma Dragonetti" userId="80675276-350f-48f6-9c6e-cb594cda4045" providerId="ADAL" clId="{713FB271-57A0-46F5-BFE7-D2342E17F9C2}" dt="2021-01-21T11:24:17.133" v="1061" actId="478"/>
          <ac:spMkLst>
            <pc:docMk/>
            <pc:sldMk cId="2488226301" sldId="352"/>
            <ac:spMk id="51" creationId="{00000000-0000-0000-0000-000000000000}"/>
          </ac:spMkLst>
        </pc:spChg>
        <pc:spChg chg="mod ord">
          <ac:chgData name="Wilma Dragonetti" userId="80675276-350f-48f6-9c6e-cb594cda4045" providerId="ADAL" clId="{713FB271-57A0-46F5-BFE7-D2342E17F9C2}" dt="2021-01-21T11:26:26.069" v="1091" actId="20577"/>
          <ac:spMkLst>
            <pc:docMk/>
            <pc:sldMk cId="2488226301" sldId="352"/>
            <ac:spMk id="71" creationId="{00000000-0000-0000-0000-000000000000}"/>
          </ac:spMkLst>
        </pc:spChg>
        <pc:spChg chg="del">
          <ac:chgData name="Wilma Dragonetti" userId="80675276-350f-48f6-9c6e-cb594cda4045" providerId="ADAL" clId="{713FB271-57A0-46F5-BFE7-D2342E17F9C2}" dt="2021-01-21T11:24:11.917" v="1060" actId="6264"/>
          <ac:spMkLst>
            <pc:docMk/>
            <pc:sldMk cId="2488226301" sldId="352"/>
            <ac:spMk id="81" creationId="{00000000-0000-0000-0000-000000000000}"/>
          </ac:spMkLst>
        </pc:spChg>
        <pc:picChg chg="add del mod">
          <ac:chgData name="Wilma Dragonetti" userId="80675276-350f-48f6-9c6e-cb594cda4045" providerId="ADAL" clId="{713FB271-57A0-46F5-BFE7-D2342E17F9C2}" dt="2021-01-21T11:31:54.477" v="1299" actId="478"/>
          <ac:picMkLst>
            <pc:docMk/>
            <pc:sldMk cId="2488226301" sldId="352"/>
            <ac:picMk id="16" creationId="{DBC23716-7693-4057-A73C-D350B80C8A29}"/>
          </ac:picMkLst>
        </pc:picChg>
      </pc:sldChg>
      <pc:sldChg chg="addSp delSp modSp mod chgLayout">
        <pc:chgData name="Wilma Dragonetti" userId="80675276-350f-48f6-9c6e-cb594cda4045" providerId="ADAL" clId="{713FB271-57A0-46F5-BFE7-D2342E17F9C2}" dt="2021-01-21T11:28:28.469" v="1167" actId="20577"/>
        <pc:sldMkLst>
          <pc:docMk/>
          <pc:sldMk cId="686721801" sldId="354"/>
        </pc:sldMkLst>
        <pc:spChg chg="mod ord">
          <ac:chgData name="Wilma Dragonetti" userId="80675276-350f-48f6-9c6e-cb594cda4045" providerId="ADAL" clId="{713FB271-57A0-46F5-BFE7-D2342E17F9C2}" dt="2021-01-21T11:27:29.945" v="1124" actId="6264"/>
          <ac:spMkLst>
            <pc:docMk/>
            <pc:sldMk cId="686721801" sldId="354"/>
            <ac:spMk id="2" creationId="{00000000-0000-0000-0000-000000000000}"/>
          </ac:spMkLst>
        </pc:spChg>
        <pc:spChg chg="add del mod">
          <ac:chgData name="Wilma Dragonetti" userId="80675276-350f-48f6-9c6e-cb594cda4045" providerId="ADAL" clId="{713FB271-57A0-46F5-BFE7-D2342E17F9C2}" dt="2021-01-21T11:27:29.945" v="1124" actId="6264"/>
          <ac:spMkLst>
            <pc:docMk/>
            <pc:sldMk cId="686721801" sldId="354"/>
            <ac:spMk id="3" creationId="{5F67D37E-0F42-49D5-ACCB-0CEB765B6E37}"/>
          </ac:spMkLst>
        </pc:spChg>
        <pc:spChg chg="add del mod">
          <ac:chgData name="Wilma Dragonetti" userId="80675276-350f-48f6-9c6e-cb594cda4045" providerId="ADAL" clId="{713FB271-57A0-46F5-BFE7-D2342E17F9C2}" dt="2021-01-21T11:27:29.945" v="1124" actId="6264"/>
          <ac:spMkLst>
            <pc:docMk/>
            <pc:sldMk cId="686721801" sldId="354"/>
            <ac:spMk id="4" creationId="{7D989C8B-D556-41FB-81A5-F9A39CEA1E8D}"/>
          </ac:spMkLst>
        </pc:spChg>
        <pc:spChg chg="add del mod">
          <ac:chgData name="Wilma Dragonetti" userId="80675276-350f-48f6-9c6e-cb594cda4045" providerId="ADAL" clId="{713FB271-57A0-46F5-BFE7-D2342E17F9C2}" dt="2021-01-21T11:27:29.945" v="1124" actId="6264"/>
          <ac:spMkLst>
            <pc:docMk/>
            <pc:sldMk cId="686721801" sldId="354"/>
            <ac:spMk id="5" creationId="{C32FF0F7-3BD0-481D-8F17-907C4B53F897}"/>
          </ac:spMkLst>
        </pc:spChg>
        <pc:spChg chg="add del mod">
          <ac:chgData name="Wilma Dragonetti" userId="80675276-350f-48f6-9c6e-cb594cda4045" providerId="ADAL" clId="{713FB271-57A0-46F5-BFE7-D2342E17F9C2}" dt="2021-01-21T11:27:29.945" v="1124" actId="6264"/>
          <ac:spMkLst>
            <pc:docMk/>
            <pc:sldMk cId="686721801" sldId="354"/>
            <ac:spMk id="6" creationId="{C876E237-977D-4B50-B176-F295724A263F}"/>
          </ac:spMkLst>
        </pc:spChg>
        <pc:spChg chg="mod ord">
          <ac:chgData name="Wilma Dragonetti" userId="80675276-350f-48f6-9c6e-cb594cda4045" providerId="ADAL" clId="{713FB271-57A0-46F5-BFE7-D2342E17F9C2}" dt="2021-01-21T11:28:28.469" v="1167" actId="20577"/>
          <ac:spMkLst>
            <pc:docMk/>
            <pc:sldMk cId="686721801" sldId="354"/>
            <ac:spMk id="7" creationId="{00000000-0000-0000-0000-000000000000}"/>
          </ac:spMkLst>
        </pc:spChg>
        <pc:spChg chg="add mod ord">
          <ac:chgData name="Wilma Dragonetti" userId="80675276-350f-48f6-9c6e-cb594cda4045" providerId="ADAL" clId="{713FB271-57A0-46F5-BFE7-D2342E17F9C2}" dt="2021-01-21T11:27:29.945" v="1124" actId="6264"/>
          <ac:spMkLst>
            <pc:docMk/>
            <pc:sldMk cId="686721801" sldId="354"/>
            <ac:spMk id="8" creationId="{6612C5E5-D0C9-43D3-B408-5DB66563A048}"/>
          </ac:spMkLst>
        </pc:spChg>
        <pc:spChg chg="mod ord">
          <ac:chgData name="Wilma Dragonetti" userId="80675276-350f-48f6-9c6e-cb594cda4045" providerId="ADAL" clId="{713FB271-57A0-46F5-BFE7-D2342E17F9C2}" dt="2021-01-21T11:27:29.945" v="1124" actId="6264"/>
          <ac:spMkLst>
            <pc:docMk/>
            <pc:sldMk cId="686721801" sldId="354"/>
            <ac:spMk id="13" creationId="{00000000-0000-0000-0000-000000000000}"/>
          </ac:spMkLst>
        </pc:spChg>
        <pc:spChg chg="mod ord">
          <ac:chgData name="Wilma Dragonetti" userId="80675276-350f-48f6-9c6e-cb594cda4045" providerId="ADAL" clId="{713FB271-57A0-46F5-BFE7-D2342E17F9C2}" dt="2021-01-21T11:27:42.781" v="1137" actId="20577"/>
          <ac:spMkLst>
            <pc:docMk/>
            <pc:sldMk cId="686721801" sldId="354"/>
            <ac:spMk id="14" creationId="{00000000-0000-0000-0000-000000000000}"/>
          </ac:spMkLst>
        </pc:spChg>
        <pc:spChg chg="del">
          <ac:chgData name="Wilma Dragonetti" userId="80675276-350f-48f6-9c6e-cb594cda4045" providerId="ADAL" clId="{713FB271-57A0-46F5-BFE7-D2342E17F9C2}" dt="2021-01-21T11:27:29.945" v="1124" actId="6264"/>
          <ac:spMkLst>
            <pc:docMk/>
            <pc:sldMk cId="686721801" sldId="354"/>
            <ac:spMk id="45" creationId="{00000000-0000-0000-0000-000000000000}"/>
          </ac:spMkLst>
        </pc:spChg>
      </pc:sldChg>
      <pc:sldChg chg="modSp mod">
        <pc:chgData name="Wilma Dragonetti" userId="80675276-350f-48f6-9c6e-cb594cda4045" providerId="ADAL" clId="{713FB271-57A0-46F5-BFE7-D2342E17F9C2}" dt="2021-01-21T11:28:55.740" v="1185" actId="6549"/>
        <pc:sldMkLst>
          <pc:docMk/>
          <pc:sldMk cId="2177918218" sldId="356"/>
        </pc:sldMkLst>
        <pc:spChg chg="mod">
          <ac:chgData name="Wilma Dragonetti" userId="80675276-350f-48f6-9c6e-cb594cda4045" providerId="ADAL" clId="{713FB271-57A0-46F5-BFE7-D2342E17F9C2}" dt="2021-01-21T11:28:42.333" v="1174" actId="20577"/>
          <ac:spMkLst>
            <pc:docMk/>
            <pc:sldMk cId="2177918218" sldId="356"/>
            <ac:spMk id="8" creationId="{00000000-0000-0000-0000-000000000000}"/>
          </ac:spMkLst>
        </pc:spChg>
        <pc:spChg chg="mod">
          <ac:chgData name="Wilma Dragonetti" userId="80675276-350f-48f6-9c6e-cb594cda4045" providerId="ADAL" clId="{713FB271-57A0-46F5-BFE7-D2342E17F9C2}" dt="2021-01-21T11:28:55.740" v="1185" actId="6549"/>
          <ac:spMkLst>
            <pc:docMk/>
            <pc:sldMk cId="2177918218" sldId="356"/>
            <ac:spMk id="11" creationId="{00000000-0000-0000-0000-000000000000}"/>
          </ac:spMkLst>
        </pc:spChg>
      </pc:sldChg>
      <pc:sldChg chg="addSp delSp modSp mod modClrScheme delAnim modAnim chgLayout">
        <pc:chgData name="Wilma Dragonetti" userId="80675276-350f-48f6-9c6e-cb594cda4045" providerId="ADAL" clId="{713FB271-57A0-46F5-BFE7-D2342E17F9C2}" dt="2021-01-21T11:16:13.999" v="799" actId="20577"/>
        <pc:sldMkLst>
          <pc:docMk/>
          <pc:sldMk cId="3110716839" sldId="361"/>
        </pc:sldMkLst>
        <pc:spChg chg="add del mod ord">
          <ac:chgData name="Wilma Dragonetti" userId="80675276-350f-48f6-9c6e-cb594cda4045" providerId="ADAL" clId="{713FB271-57A0-46F5-BFE7-D2342E17F9C2}" dt="2021-01-21T11:12:35.083" v="655" actId="700"/>
          <ac:spMkLst>
            <pc:docMk/>
            <pc:sldMk cId="3110716839" sldId="361"/>
            <ac:spMk id="2" creationId="{5414802E-82AF-4877-B10B-8DF31B8A094A}"/>
          </ac:spMkLst>
        </pc:spChg>
        <pc:spChg chg="add del mod ord">
          <ac:chgData name="Wilma Dragonetti" userId="80675276-350f-48f6-9c6e-cb594cda4045" providerId="ADAL" clId="{713FB271-57A0-46F5-BFE7-D2342E17F9C2}" dt="2021-01-21T11:12:35.083" v="655" actId="700"/>
          <ac:spMkLst>
            <pc:docMk/>
            <pc:sldMk cId="3110716839" sldId="361"/>
            <ac:spMk id="3" creationId="{CA3FD89E-CA00-45EB-B23E-F560D8AFA6BE}"/>
          </ac:spMkLst>
        </pc:spChg>
        <pc:spChg chg="add del mod ord">
          <ac:chgData name="Wilma Dragonetti" userId="80675276-350f-48f6-9c6e-cb594cda4045" providerId="ADAL" clId="{713FB271-57A0-46F5-BFE7-D2342E17F9C2}" dt="2021-01-21T11:12:43.303" v="656" actId="700"/>
          <ac:spMkLst>
            <pc:docMk/>
            <pc:sldMk cId="3110716839" sldId="361"/>
            <ac:spMk id="4" creationId="{DC5F0EBB-0DF4-4978-ADA9-F390D9775F22}"/>
          </ac:spMkLst>
        </pc:spChg>
        <pc:spChg chg="add del mod ord">
          <ac:chgData name="Wilma Dragonetti" userId="80675276-350f-48f6-9c6e-cb594cda4045" providerId="ADAL" clId="{713FB271-57A0-46F5-BFE7-D2342E17F9C2}" dt="2021-01-21T11:12:43.303" v="656" actId="700"/>
          <ac:spMkLst>
            <pc:docMk/>
            <pc:sldMk cId="3110716839" sldId="361"/>
            <ac:spMk id="5" creationId="{DABD493F-C83E-4C03-BEAF-C1CF04E4C55F}"/>
          </ac:spMkLst>
        </pc:spChg>
        <pc:spChg chg="mod ord">
          <ac:chgData name="Wilma Dragonetti" userId="80675276-350f-48f6-9c6e-cb594cda4045" providerId="ADAL" clId="{713FB271-57A0-46F5-BFE7-D2342E17F9C2}" dt="2021-01-21T11:13:17.399" v="682" actId="20577"/>
          <ac:spMkLst>
            <pc:docMk/>
            <pc:sldMk cId="3110716839" sldId="361"/>
            <ac:spMk id="6" creationId="{00000000-0000-0000-0000-000000000000}"/>
          </ac:spMkLst>
        </pc:spChg>
        <pc:spChg chg="add del mod ord">
          <ac:chgData name="Wilma Dragonetti" userId="80675276-350f-48f6-9c6e-cb594cda4045" providerId="ADAL" clId="{713FB271-57A0-46F5-BFE7-D2342E17F9C2}" dt="2021-01-21T11:12:43.303" v="656" actId="700"/>
          <ac:spMkLst>
            <pc:docMk/>
            <pc:sldMk cId="3110716839" sldId="361"/>
            <ac:spMk id="7" creationId="{D0928B1C-2243-487C-9D7B-7C20E46EDE48}"/>
          </ac:spMkLst>
        </pc:spChg>
        <pc:spChg chg="add del mod ord">
          <ac:chgData name="Wilma Dragonetti" userId="80675276-350f-48f6-9c6e-cb594cda4045" providerId="ADAL" clId="{713FB271-57A0-46F5-BFE7-D2342E17F9C2}" dt="2021-01-21T11:12:43.303" v="656" actId="700"/>
          <ac:spMkLst>
            <pc:docMk/>
            <pc:sldMk cId="3110716839" sldId="361"/>
            <ac:spMk id="8" creationId="{71D8882F-3C2F-4A99-A478-AF3B58A5964B}"/>
          </ac:spMkLst>
        </pc:spChg>
        <pc:spChg chg="del">
          <ac:chgData name="Wilma Dragonetti" userId="80675276-350f-48f6-9c6e-cb594cda4045" providerId="ADAL" clId="{713FB271-57A0-46F5-BFE7-D2342E17F9C2}" dt="2021-01-21T11:12:47.304" v="658" actId="478"/>
          <ac:spMkLst>
            <pc:docMk/>
            <pc:sldMk cId="3110716839" sldId="361"/>
            <ac:spMk id="9" creationId="{00000000-0000-0000-0000-000000000000}"/>
          </ac:spMkLst>
        </pc:spChg>
        <pc:spChg chg="mod ord">
          <ac:chgData name="Wilma Dragonetti" userId="80675276-350f-48f6-9c6e-cb594cda4045" providerId="ADAL" clId="{713FB271-57A0-46F5-BFE7-D2342E17F9C2}" dt="2021-01-21T11:15:46.358" v="743" actId="20577"/>
          <ac:spMkLst>
            <pc:docMk/>
            <pc:sldMk cId="3110716839" sldId="361"/>
            <ac:spMk id="10" creationId="{00000000-0000-0000-0000-000000000000}"/>
          </ac:spMkLst>
        </pc:spChg>
        <pc:spChg chg="mod ord">
          <ac:chgData name="Wilma Dragonetti" userId="80675276-350f-48f6-9c6e-cb594cda4045" providerId="ADAL" clId="{713FB271-57A0-46F5-BFE7-D2342E17F9C2}" dt="2021-01-21T11:15:54.686" v="762" actId="20577"/>
          <ac:spMkLst>
            <pc:docMk/>
            <pc:sldMk cId="3110716839" sldId="361"/>
            <ac:spMk id="11" creationId="{00000000-0000-0000-0000-000000000000}"/>
          </ac:spMkLst>
        </pc:spChg>
        <pc:spChg chg="add del mod ord">
          <ac:chgData name="Wilma Dragonetti" userId="80675276-350f-48f6-9c6e-cb594cda4045" providerId="ADAL" clId="{713FB271-57A0-46F5-BFE7-D2342E17F9C2}" dt="2021-01-21T11:12:43.303" v="656" actId="700"/>
          <ac:spMkLst>
            <pc:docMk/>
            <pc:sldMk cId="3110716839" sldId="361"/>
            <ac:spMk id="12" creationId="{2DF2C099-B120-4FFB-9257-6B48BD298A77}"/>
          </ac:spMkLst>
        </pc:spChg>
        <pc:spChg chg="del">
          <ac:chgData name="Wilma Dragonetti" userId="80675276-350f-48f6-9c6e-cb594cda4045" providerId="ADAL" clId="{713FB271-57A0-46F5-BFE7-D2342E17F9C2}" dt="2021-01-21T11:12:46.225" v="657" actId="478"/>
          <ac:spMkLst>
            <pc:docMk/>
            <pc:sldMk cId="3110716839" sldId="361"/>
            <ac:spMk id="13" creationId="{00000000-0000-0000-0000-000000000000}"/>
          </ac:spMkLst>
        </pc:spChg>
        <pc:spChg chg="mod ord">
          <ac:chgData name="Wilma Dragonetti" userId="80675276-350f-48f6-9c6e-cb594cda4045" providerId="ADAL" clId="{713FB271-57A0-46F5-BFE7-D2342E17F9C2}" dt="2021-01-21T11:13:30.231" v="707" actId="20577"/>
          <ac:spMkLst>
            <pc:docMk/>
            <pc:sldMk cId="3110716839" sldId="361"/>
            <ac:spMk id="14" creationId="{00000000-0000-0000-0000-000000000000}"/>
          </ac:spMkLst>
        </pc:spChg>
        <pc:spChg chg="del">
          <ac:chgData name="Wilma Dragonetti" userId="80675276-350f-48f6-9c6e-cb594cda4045" providerId="ADAL" clId="{713FB271-57A0-46F5-BFE7-D2342E17F9C2}" dt="2021-01-21T11:12:48.479" v="659" actId="478"/>
          <ac:spMkLst>
            <pc:docMk/>
            <pc:sldMk cId="3110716839" sldId="361"/>
            <ac:spMk id="15" creationId="{00000000-0000-0000-0000-000000000000}"/>
          </ac:spMkLst>
        </pc:spChg>
        <pc:spChg chg="add del mod ord">
          <ac:chgData name="Wilma Dragonetti" userId="80675276-350f-48f6-9c6e-cb594cda4045" providerId="ADAL" clId="{713FB271-57A0-46F5-BFE7-D2342E17F9C2}" dt="2021-01-21T11:12:43.303" v="656" actId="700"/>
          <ac:spMkLst>
            <pc:docMk/>
            <pc:sldMk cId="3110716839" sldId="361"/>
            <ac:spMk id="16" creationId="{89692322-F71E-4BD0-9B49-B2A04EEB95E2}"/>
          </ac:spMkLst>
        </pc:spChg>
        <pc:spChg chg="add del mod ord">
          <ac:chgData name="Wilma Dragonetti" userId="80675276-350f-48f6-9c6e-cb594cda4045" providerId="ADAL" clId="{713FB271-57A0-46F5-BFE7-D2342E17F9C2}" dt="2021-01-21T11:12:43.303" v="656" actId="700"/>
          <ac:spMkLst>
            <pc:docMk/>
            <pc:sldMk cId="3110716839" sldId="361"/>
            <ac:spMk id="17" creationId="{062785DA-2970-4AB2-B6A2-0F7CA2CAA083}"/>
          </ac:spMkLst>
        </pc:spChg>
        <pc:spChg chg="mod ord">
          <ac:chgData name="Wilma Dragonetti" userId="80675276-350f-48f6-9c6e-cb594cda4045" providerId="ADAL" clId="{713FB271-57A0-46F5-BFE7-D2342E17F9C2}" dt="2021-01-21T11:15:59.512" v="772" actId="20577"/>
          <ac:spMkLst>
            <pc:docMk/>
            <pc:sldMk cId="3110716839" sldId="361"/>
            <ac:spMk id="18" creationId="{00000000-0000-0000-0000-000000000000}"/>
          </ac:spMkLst>
        </pc:spChg>
        <pc:spChg chg="add mod ord">
          <ac:chgData name="Wilma Dragonetti" userId="80675276-350f-48f6-9c6e-cb594cda4045" providerId="ADAL" clId="{713FB271-57A0-46F5-BFE7-D2342E17F9C2}" dt="2021-01-21T11:16:07.358" v="780" actId="20577"/>
          <ac:spMkLst>
            <pc:docMk/>
            <pc:sldMk cId="3110716839" sldId="361"/>
            <ac:spMk id="19" creationId="{3C48BF60-930C-4032-B0B8-9601B08FFB8D}"/>
          </ac:spMkLst>
        </pc:spChg>
        <pc:spChg chg="add mod ord">
          <ac:chgData name="Wilma Dragonetti" userId="80675276-350f-48f6-9c6e-cb594cda4045" providerId="ADAL" clId="{713FB271-57A0-46F5-BFE7-D2342E17F9C2}" dt="2021-01-21T11:16:13.999" v="799" actId="20577"/>
          <ac:spMkLst>
            <pc:docMk/>
            <pc:sldMk cId="3110716839" sldId="361"/>
            <ac:spMk id="20" creationId="{887804F6-857B-4F6B-BDBA-6A91C169FC66}"/>
          </ac:spMkLst>
        </pc:spChg>
        <pc:spChg chg="mod ord">
          <ac:chgData name="Wilma Dragonetti" userId="80675276-350f-48f6-9c6e-cb594cda4045" providerId="ADAL" clId="{713FB271-57A0-46F5-BFE7-D2342E17F9C2}" dt="2021-01-21T11:12:43.303" v="656" actId="700"/>
          <ac:spMkLst>
            <pc:docMk/>
            <pc:sldMk cId="3110716839" sldId="361"/>
            <ac:spMk id="42" creationId="{00000000-0000-0000-0000-000000000000}"/>
          </ac:spMkLst>
        </pc:spChg>
      </pc:sldChg>
      <pc:sldChg chg="addSp delSp modSp mod chgLayout">
        <pc:chgData name="Wilma Dragonetti" userId="80675276-350f-48f6-9c6e-cb594cda4045" providerId="ADAL" clId="{713FB271-57A0-46F5-BFE7-D2342E17F9C2}" dt="2021-01-21T11:18:57.455" v="909" actId="20577"/>
        <pc:sldMkLst>
          <pc:docMk/>
          <pc:sldMk cId="3937079039" sldId="362"/>
        </pc:sldMkLst>
        <pc:spChg chg="add del mod">
          <ac:chgData name="Wilma Dragonetti" userId="80675276-350f-48f6-9c6e-cb594cda4045" providerId="ADAL" clId="{713FB271-57A0-46F5-BFE7-D2342E17F9C2}" dt="2021-01-21T11:16:36.043" v="801" actId="6264"/>
          <ac:spMkLst>
            <pc:docMk/>
            <pc:sldMk cId="3937079039" sldId="362"/>
            <ac:spMk id="2" creationId="{CA020BE5-3249-4B48-9201-47499DF74444}"/>
          </ac:spMkLst>
        </pc:spChg>
        <pc:spChg chg="add del mod">
          <ac:chgData name="Wilma Dragonetti" userId="80675276-350f-48f6-9c6e-cb594cda4045" providerId="ADAL" clId="{713FB271-57A0-46F5-BFE7-D2342E17F9C2}" dt="2021-01-21T11:16:36.043" v="801" actId="6264"/>
          <ac:spMkLst>
            <pc:docMk/>
            <pc:sldMk cId="3937079039" sldId="362"/>
            <ac:spMk id="3" creationId="{CAEFDB2D-88B5-4CC9-8871-4027D833A212}"/>
          </ac:spMkLst>
        </pc:spChg>
        <pc:spChg chg="add del mod">
          <ac:chgData name="Wilma Dragonetti" userId="80675276-350f-48f6-9c6e-cb594cda4045" providerId="ADAL" clId="{713FB271-57A0-46F5-BFE7-D2342E17F9C2}" dt="2021-01-21T11:16:36.043" v="801" actId="6264"/>
          <ac:spMkLst>
            <pc:docMk/>
            <pc:sldMk cId="3937079039" sldId="362"/>
            <ac:spMk id="4" creationId="{B88A8C6C-C670-4064-835F-DE430FC4E332}"/>
          </ac:spMkLst>
        </pc:spChg>
        <pc:spChg chg="add del mod">
          <ac:chgData name="Wilma Dragonetti" userId="80675276-350f-48f6-9c6e-cb594cda4045" providerId="ADAL" clId="{713FB271-57A0-46F5-BFE7-D2342E17F9C2}" dt="2021-01-21T11:16:36.043" v="801" actId="6264"/>
          <ac:spMkLst>
            <pc:docMk/>
            <pc:sldMk cId="3937079039" sldId="362"/>
            <ac:spMk id="5" creationId="{AD45DE97-3B59-44C7-B2E8-2A92745B6EEE}"/>
          </ac:spMkLst>
        </pc:spChg>
        <pc:spChg chg="add del mod">
          <ac:chgData name="Wilma Dragonetti" userId="80675276-350f-48f6-9c6e-cb594cda4045" providerId="ADAL" clId="{713FB271-57A0-46F5-BFE7-D2342E17F9C2}" dt="2021-01-21T11:17:00.702" v="805" actId="6264"/>
          <ac:spMkLst>
            <pc:docMk/>
            <pc:sldMk cId="3937079039" sldId="362"/>
            <ac:spMk id="6" creationId="{80C46C08-30A8-4604-B9BE-361B64848426}"/>
          </ac:spMkLst>
        </pc:spChg>
        <pc:spChg chg="add del mod">
          <ac:chgData name="Wilma Dragonetti" userId="80675276-350f-48f6-9c6e-cb594cda4045" providerId="ADAL" clId="{713FB271-57A0-46F5-BFE7-D2342E17F9C2}" dt="2021-01-21T11:17:00.702" v="805" actId="6264"/>
          <ac:spMkLst>
            <pc:docMk/>
            <pc:sldMk cId="3937079039" sldId="362"/>
            <ac:spMk id="7" creationId="{200C5D18-F825-4525-80EF-73CB26DB9676}"/>
          </ac:spMkLst>
        </pc:spChg>
        <pc:spChg chg="add del mod">
          <ac:chgData name="Wilma Dragonetti" userId="80675276-350f-48f6-9c6e-cb594cda4045" providerId="ADAL" clId="{713FB271-57A0-46F5-BFE7-D2342E17F9C2}" dt="2021-01-21T11:17:00.702" v="805" actId="6264"/>
          <ac:spMkLst>
            <pc:docMk/>
            <pc:sldMk cId="3937079039" sldId="362"/>
            <ac:spMk id="8" creationId="{E521A0B5-EAED-44CA-A875-C2A8D3B1ECEA}"/>
          </ac:spMkLst>
        </pc:spChg>
        <pc:spChg chg="mod ord">
          <ac:chgData name="Wilma Dragonetti" userId="80675276-350f-48f6-9c6e-cb594cda4045" providerId="ADAL" clId="{713FB271-57A0-46F5-BFE7-D2342E17F9C2}" dt="2021-01-21T11:18:49.690" v="908" actId="6264"/>
          <ac:spMkLst>
            <pc:docMk/>
            <pc:sldMk cId="3937079039" sldId="362"/>
            <ac:spMk id="9" creationId="{00000000-0000-0000-0000-000000000000}"/>
          </ac:spMkLst>
        </pc:spChg>
        <pc:spChg chg="mod ord">
          <ac:chgData name="Wilma Dragonetti" userId="80675276-350f-48f6-9c6e-cb594cda4045" providerId="ADAL" clId="{713FB271-57A0-46F5-BFE7-D2342E17F9C2}" dt="2021-01-21T11:18:57.455" v="909" actId="20577"/>
          <ac:spMkLst>
            <pc:docMk/>
            <pc:sldMk cId="3937079039" sldId="362"/>
            <ac:spMk id="10" creationId="{00000000-0000-0000-0000-000000000000}"/>
          </ac:spMkLst>
        </pc:spChg>
        <pc:spChg chg="mod ord">
          <ac:chgData name="Wilma Dragonetti" userId="80675276-350f-48f6-9c6e-cb594cda4045" providerId="ADAL" clId="{713FB271-57A0-46F5-BFE7-D2342E17F9C2}" dt="2021-01-21T11:18:49.690" v="908" actId="6264"/>
          <ac:spMkLst>
            <pc:docMk/>
            <pc:sldMk cId="3937079039" sldId="362"/>
            <ac:spMk id="11" creationId="{00000000-0000-0000-0000-000000000000}"/>
          </ac:spMkLst>
        </pc:spChg>
        <pc:spChg chg="mod ord">
          <ac:chgData name="Wilma Dragonetti" userId="80675276-350f-48f6-9c6e-cb594cda4045" providerId="ADAL" clId="{713FB271-57A0-46F5-BFE7-D2342E17F9C2}" dt="2021-01-21T11:18:49.690" v="908" actId="6264"/>
          <ac:spMkLst>
            <pc:docMk/>
            <pc:sldMk cId="3937079039" sldId="362"/>
            <ac:spMk id="12" creationId="{00000000-0000-0000-0000-000000000000}"/>
          </ac:spMkLst>
        </pc:spChg>
        <pc:spChg chg="add del mod">
          <ac:chgData name="Wilma Dragonetti" userId="80675276-350f-48f6-9c6e-cb594cda4045" providerId="ADAL" clId="{713FB271-57A0-46F5-BFE7-D2342E17F9C2}" dt="2021-01-21T11:17:00.702" v="805" actId="6264"/>
          <ac:spMkLst>
            <pc:docMk/>
            <pc:sldMk cId="3937079039" sldId="362"/>
            <ac:spMk id="13" creationId="{EE749557-97EC-4204-A5DB-F615DCDFE435}"/>
          </ac:spMkLst>
        </pc:spChg>
        <pc:spChg chg="add del mod">
          <ac:chgData name="Wilma Dragonetti" userId="80675276-350f-48f6-9c6e-cb594cda4045" providerId="ADAL" clId="{713FB271-57A0-46F5-BFE7-D2342E17F9C2}" dt="2021-01-21T11:18:49.690" v="908" actId="6264"/>
          <ac:spMkLst>
            <pc:docMk/>
            <pc:sldMk cId="3937079039" sldId="362"/>
            <ac:spMk id="14" creationId="{25DE7B16-2114-475D-A165-41E42FE4CAC0}"/>
          </ac:spMkLst>
        </pc:spChg>
        <pc:spChg chg="add del mod">
          <ac:chgData name="Wilma Dragonetti" userId="80675276-350f-48f6-9c6e-cb594cda4045" providerId="ADAL" clId="{713FB271-57A0-46F5-BFE7-D2342E17F9C2}" dt="2021-01-21T11:18:49.690" v="908" actId="6264"/>
          <ac:spMkLst>
            <pc:docMk/>
            <pc:sldMk cId="3937079039" sldId="362"/>
            <ac:spMk id="15" creationId="{FEFA7B3B-2E6C-49D1-AB3B-60E2634884A5}"/>
          </ac:spMkLst>
        </pc:spChg>
        <pc:spChg chg="add del mod">
          <ac:chgData name="Wilma Dragonetti" userId="80675276-350f-48f6-9c6e-cb594cda4045" providerId="ADAL" clId="{713FB271-57A0-46F5-BFE7-D2342E17F9C2}" dt="2021-01-21T11:18:49.690" v="908" actId="6264"/>
          <ac:spMkLst>
            <pc:docMk/>
            <pc:sldMk cId="3937079039" sldId="362"/>
            <ac:spMk id="16" creationId="{41E724B1-B246-4AC4-B88F-D70E3D42F07A}"/>
          </ac:spMkLst>
        </pc:spChg>
        <pc:spChg chg="add del mod">
          <ac:chgData name="Wilma Dragonetti" userId="80675276-350f-48f6-9c6e-cb594cda4045" providerId="ADAL" clId="{713FB271-57A0-46F5-BFE7-D2342E17F9C2}" dt="2021-01-21T11:18:49.690" v="908" actId="6264"/>
          <ac:spMkLst>
            <pc:docMk/>
            <pc:sldMk cId="3937079039" sldId="362"/>
            <ac:spMk id="17" creationId="{9B7BB2CC-54E2-4DAF-8D26-CA8553AC7763}"/>
          </ac:spMkLst>
        </pc:spChg>
      </pc:sldChg>
      <pc:sldChg chg="addSp delSp modSp mod chgLayout">
        <pc:chgData name="Wilma Dragonetti" userId="80675276-350f-48f6-9c6e-cb594cda4045" providerId="ADAL" clId="{713FB271-57A0-46F5-BFE7-D2342E17F9C2}" dt="2021-01-21T11:29:40.276" v="1217" actId="20577"/>
        <pc:sldMkLst>
          <pc:docMk/>
          <pc:sldMk cId="2027444631" sldId="363"/>
        </pc:sldMkLst>
        <pc:spChg chg="add del mod">
          <ac:chgData name="Wilma Dragonetti" userId="80675276-350f-48f6-9c6e-cb594cda4045" providerId="ADAL" clId="{713FB271-57A0-46F5-BFE7-D2342E17F9C2}" dt="2021-01-21T11:29:10.091" v="1197" actId="6264"/>
          <ac:spMkLst>
            <pc:docMk/>
            <pc:sldMk cId="2027444631" sldId="363"/>
            <ac:spMk id="2" creationId="{24777512-4906-4EFE-B527-1E1CBA909831}"/>
          </ac:spMkLst>
        </pc:spChg>
        <pc:spChg chg="add del mod">
          <ac:chgData name="Wilma Dragonetti" userId="80675276-350f-48f6-9c6e-cb594cda4045" providerId="ADAL" clId="{713FB271-57A0-46F5-BFE7-D2342E17F9C2}" dt="2021-01-21T11:29:10.091" v="1197" actId="6264"/>
          <ac:spMkLst>
            <pc:docMk/>
            <pc:sldMk cId="2027444631" sldId="363"/>
            <ac:spMk id="3" creationId="{32F5B780-CCA3-42DF-98EC-A6C62F5D9C15}"/>
          </ac:spMkLst>
        </pc:spChg>
        <pc:spChg chg="add mod ord">
          <ac:chgData name="Wilma Dragonetti" userId="80675276-350f-48f6-9c6e-cb594cda4045" providerId="ADAL" clId="{713FB271-57A0-46F5-BFE7-D2342E17F9C2}" dt="2021-01-21T11:29:10.091" v="1197" actId="6264"/>
          <ac:spMkLst>
            <pc:docMk/>
            <pc:sldMk cId="2027444631" sldId="363"/>
            <ac:spMk id="4" creationId="{A1FCA028-652E-4137-9C66-CBF801EB2E14}"/>
          </ac:spMkLst>
        </pc:spChg>
        <pc:spChg chg="mod ord">
          <ac:chgData name="Wilma Dragonetti" userId="80675276-350f-48f6-9c6e-cb594cda4045" providerId="ADAL" clId="{713FB271-57A0-46F5-BFE7-D2342E17F9C2}" dt="2021-01-21T11:29:40.276" v="1217" actId="20577"/>
          <ac:spMkLst>
            <pc:docMk/>
            <pc:sldMk cId="2027444631" sldId="363"/>
            <ac:spMk id="11" creationId="{00000000-0000-0000-0000-000000000000}"/>
          </ac:spMkLst>
        </pc:spChg>
        <pc:spChg chg="del">
          <ac:chgData name="Wilma Dragonetti" userId="80675276-350f-48f6-9c6e-cb594cda4045" providerId="ADAL" clId="{713FB271-57A0-46F5-BFE7-D2342E17F9C2}" dt="2021-01-21T11:29:10.091" v="1197" actId="6264"/>
          <ac:spMkLst>
            <pc:docMk/>
            <pc:sldMk cId="2027444631" sldId="363"/>
            <ac:spMk id="20" creationId="{00000000-0000-0000-0000-000000000000}"/>
          </ac:spMkLst>
        </pc:spChg>
        <pc:spChg chg="mod ord">
          <ac:chgData name="Wilma Dragonetti" userId="80675276-350f-48f6-9c6e-cb594cda4045" providerId="ADAL" clId="{713FB271-57A0-46F5-BFE7-D2342E17F9C2}" dt="2021-01-21T11:29:10.091" v="1197" actId="6264"/>
          <ac:spMkLst>
            <pc:docMk/>
            <pc:sldMk cId="2027444631" sldId="363"/>
            <ac:spMk id="21" creationId="{00000000-0000-0000-0000-000000000000}"/>
          </ac:spMkLst>
        </pc:spChg>
      </pc:sldChg>
      <pc:sldChg chg="addSp delSp modSp mod setBg modClrScheme delAnim chgLayout">
        <pc:chgData name="Wilma Dragonetti" userId="80675276-350f-48f6-9c6e-cb594cda4045" providerId="ADAL" clId="{713FB271-57A0-46F5-BFE7-D2342E17F9C2}" dt="2021-01-21T15:19:02.256" v="1402" actId="962"/>
        <pc:sldMkLst>
          <pc:docMk/>
          <pc:sldMk cId="180389024" sldId="377"/>
        </pc:sldMkLst>
        <pc:spChg chg="add mod ord">
          <ac:chgData name="Wilma Dragonetti" userId="80675276-350f-48f6-9c6e-cb594cda4045" providerId="ADAL" clId="{713FB271-57A0-46F5-BFE7-D2342E17F9C2}" dt="2021-01-21T15:18:02.502" v="1390" actId="6264"/>
          <ac:spMkLst>
            <pc:docMk/>
            <pc:sldMk cId="180389024" sldId="377"/>
            <ac:spMk id="2" creationId="{02148FA1-9F3B-4EA4-8200-626D622F9C55}"/>
          </ac:spMkLst>
        </pc:spChg>
        <pc:spChg chg="del mod ord">
          <ac:chgData name="Wilma Dragonetti" userId="80675276-350f-48f6-9c6e-cb594cda4045" providerId="ADAL" clId="{713FB271-57A0-46F5-BFE7-D2342E17F9C2}" dt="2021-01-21T11:04:40.984" v="518" actId="478"/>
          <ac:spMkLst>
            <pc:docMk/>
            <pc:sldMk cId="180389024" sldId="377"/>
            <ac:spMk id="3" creationId="{00000000-0000-0000-0000-000000000000}"/>
          </ac:spMkLst>
        </pc:spChg>
        <pc:spChg chg="add mod ord">
          <ac:chgData name="Wilma Dragonetti" userId="80675276-350f-48f6-9c6e-cb594cda4045" providerId="ADAL" clId="{713FB271-57A0-46F5-BFE7-D2342E17F9C2}" dt="2021-01-21T15:18:02.502" v="1390" actId="6264"/>
          <ac:spMkLst>
            <pc:docMk/>
            <pc:sldMk cId="180389024" sldId="377"/>
            <ac:spMk id="3" creationId="{50505FA1-EA54-41CF-804C-C794C9C6ED3C}"/>
          </ac:spMkLst>
        </pc:spChg>
        <pc:spChg chg="del">
          <ac:chgData name="Wilma Dragonetti" userId="80675276-350f-48f6-9c6e-cb594cda4045" providerId="ADAL" clId="{713FB271-57A0-46F5-BFE7-D2342E17F9C2}" dt="2021-01-21T11:03:30.387" v="487" actId="478"/>
          <ac:spMkLst>
            <pc:docMk/>
            <pc:sldMk cId="180389024" sldId="377"/>
            <ac:spMk id="4" creationId="{00000000-0000-0000-0000-000000000000}"/>
          </ac:spMkLst>
        </pc:spChg>
        <pc:spChg chg="add del mod ord">
          <ac:chgData name="Wilma Dragonetti" userId="80675276-350f-48f6-9c6e-cb594cda4045" providerId="ADAL" clId="{713FB271-57A0-46F5-BFE7-D2342E17F9C2}" dt="2021-01-21T15:18:33.728" v="1391" actId="931"/>
          <ac:spMkLst>
            <pc:docMk/>
            <pc:sldMk cId="180389024" sldId="377"/>
            <ac:spMk id="4" creationId="{1D65E5D3-F7E1-45D3-8C3E-37941934A4D4}"/>
          </ac:spMkLst>
        </pc:spChg>
        <pc:spChg chg="add del mod">
          <ac:chgData name="Wilma Dragonetti" userId="80675276-350f-48f6-9c6e-cb594cda4045" providerId="ADAL" clId="{713FB271-57A0-46F5-BFE7-D2342E17F9C2}" dt="2021-01-21T15:18:02.502" v="1390" actId="6264"/>
          <ac:spMkLst>
            <pc:docMk/>
            <pc:sldMk cId="180389024" sldId="377"/>
            <ac:spMk id="5" creationId="{AF7ADDD8-6D96-4E5F-9714-59AC4569FB55}"/>
          </ac:spMkLst>
        </pc:spChg>
        <pc:spChg chg="add del mod ord">
          <ac:chgData name="Wilma Dragonetti" userId="80675276-350f-48f6-9c6e-cb594cda4045" providerId="ADAL" clId="{713FB271-57A0-46F5-BFE7-D2342E17F9C2}" dt="2021-01-21T15:18:40.860" v="1394" actId="931"/>
          <ac:spMkLst>
            <pc:docMk/>
            <pc:sldMk cId="180389024" sldId="377"/>
            <ac:spMk id="6" creationId="{11A29F06-E945-4F94-B088-A51B807E3D80}"/>
          </ac:spMkLst>
        </pc:spChg>
        <pc:spChg chg="del mod ord">
          <ac:chgData name="Wilma Dragonetti" userId="80675276-350f-48f6-9c6e-cb594cda4045" providerId="ADAL" clId="{713FB271-57A0-46F5-BFE7-D2342E17F9C2}" dt="2021-01-21T11:04:40.984" v="518" actId="478"/>
          <ac:spMkLst>
            <pc:docMk/>
            <pc:sldMk cId="180389024" sldId="377"/>
            <ac:spMk id="7" creationId="{00000000-0000-0000-0000-000000000000}"/>
          </ac:spMkLst>
        </pc:spChg>
        <pc:spChg chg="add del mod ord">
          <ac:chgData name="Wilma Dragonetti" userId="80675276-350f-48f6-9c6e-cb594cda4045" providerId="ADAL" clId="{713FB271-57A0-46F5-BFE7-D2342E17F9C2}" dt="2021-01-21T15:19:00.278" v="1400" actId="931"/>
          <ac:spMkLst>
            <pc:docMk/>
            <pc:sldMk cId="180389024" sldId="377"/>
            <ac:spMk id="7" creationId="{853A2CCA-6F4D-47B2-8B9E-A2CA6063A00D}"/>
          </ac:spMkLst>
        </pc:spChg>
        <pc:spChg chg="del mod ord">
          <ac:chgData name="Wilma Dragonetti" userId="80675276-350f-48f6-9c6e-cb594cda4045" providerId="ADAL" clId="{713FB271-57A0-46F5-BFE7-D2342E17F9C2}" dt="2021-01-21T11:04:40.984" v="518" actId="478"/>
          <ac:spMkLst>
            <pc:docMk/>
            <pc:sldMk cId="180389024" sldId="377"/>
            <ac:spMk id="8" creationId="{00000000-0000-0000-0000-000000000000}"/>
          </ac:spMkLst>
        </pc:spChg>
        <pc:spChg chg="add del mod ord">
          <ac:chgData name="Wilma Dragonetti" userId="80675276-350f-48f6-9c6e-cb594cda4045" providerId="ADAL" clId="{713FB271-57A0-46F5-BFE7-D2342E17F9C2}" dt="2021-01-21T15:18:51.265" v="1397" actId="931"/>
          <ac:spMkLst>
            <pc:docMk/>
            <pc:sldMk cId="180389024" sldId="377"/>
            <ac:spMk id="8" creationId="{9D089A5C-AA9C-4426-BA9D-B0CA5F043673}"/>
          </ac:spMkLst>
        </pc:spChg>
        <pc:spChg chg="del">
          <ac:chgData name="Wilma Dragonetti" userId="80675276-350f-48f6-9c6e-cb594cda4045" providerId="ADAL" clId="{713FB271-57A0-46F5-BFE7-D2342E17F9C2}" dt="2021-01-21T11:04:40.984" v="518" actId="478"/>
          <ac:spMkLst>
            <pc:docMk/>
            <pc:sldMk cId="180389024" sldId="377"/>
            <ac:spMk id="9" creationId="{00000000-0000-0000-0000-000000000000}"/>
          </ac:spMkLst>
        </pc:spChg>
        <pc:spChg chg="del">
          <ac:chgData name="Wilma Dragonetti" userId="80675276-350f-48f6-9c6e-cb594cda4045" providerId="ADAL" clId="{713FB271-57A0-46F5-BFE7-D2342E17F9C2}" dt="2021-01-21T11:03:41.282" v="493" actId="478"/>
          <ac:spMkLst>
            <pc:docMk/>
            <pc:sldMk cId="180389024" sldId="377"/>
            <ac:spMk id="10" creationId="{00000000-0000-0000-0000-000000000000}"/>
          </ac:spMkLst>
        </pc:spChg>
        <pc:spChg chg="del">
          <ac:chgData name="Wilma Dragonetti" userId="80675276-350f-48f6-9c6e-cb594cda4045" providerId="ADAL" clId="{713FB271-57A0-46F5-BFE7-D2342E17F9C2}" dt="2021-01-21T11:03:38.684" v="492" actId="478"/>
          <ac:spMkLst>
            <pc:docMk/>
            <pc:sldMk cId="180389024" sldId="377"/>
            <ac:spMk id="11" creationId="{00000000-0000-0000-0000-000000000000}"/>
          </ac:spMkLst>
        </pc:spChg>
        <pc:spChg chg="del">
          <ac:chgData name="Wilma Dragonetti" userId="80675276-350f-48f6-9c6e-cb594cda4045" providerId="ADAL" clId="{713FB271-57A0-46F5-BFE7-D2342E17F9C2}" dt="2021-01-21T11:03:34.700" v="489" actId="478"/>
          <ac:spMkLst>
            <pc:docMk/>
            <pc:sldMk cId="180389024" sldId="377"/>
            <ac:spMk id="12" creationId="{00000000-0000-0000-0000-000000000000}"/>
          </ac:spMkLst>
        </pc:spChg>
        <pc:spChg chg="add del mod">
          <ac:chgData name="Wilma Dragonetti" userId="80675276-350f-48f6-9c6e-cb594cda4045" providerId="ADAL" clId="{713FB271-57A0-46F5-BFE7-D2342E17F9C2}" dt="2021-01-21T15:18:02.502" v="1390" actId="6264"/>
          <ac:spMkLst>
            <pc:docMk/>
            <pc:sldMk cId="180389024" sldId="377"/>
            <ac:spMk id="13" creationId="{A9C40E46-EFF3-4ED5-9B21-CA328267FA97}"/>
          </ac:spMkLst>
        </pc:spChg>
        <pc:spChg chg="del">
          <ac:chgData name="Wilma Dragonetti" userId="80675276-350f-48f6-9c6e-cb594cda4045" providerId="ADAL" clId="{713FB271-57A0-46F5-BFE7-D2342E17F9C2}" dt="2021-01-21T11:03:45.305" v="496" actId="478"/>
          <ac:spMkLst>
            <pc:docMk/>
            <pc:sldMk cId="180389024" sldId="377"/>
            <ac:spMk id="14" creationId="{00000000-0000-0000-0000-000000000000}"/>
          </ac:spMkLst>
        </pc:spChg>
        <pc:spChg chg="del">
          <ac:chgData name="Wilma Dragonetti" userId="80675276-350f-48f6-9c6e-cb594cda4045" providerId="ADAL" clId="{713FB271-57A0-46F5-BFE7-D2342E17F9C2}" dt="2021-01-21T11:03:44.202" v="495" actId="478"/>
          <ac:spMkLst>
            <pc:docMk/>
            <pc:sldMk cId="180389024" sldId="377"/>
            <ac:spMk id="15" creationId="{00000000-0000-0000-0000-000000000000}"/>
          </ac:spMkLst>
        </pc:spChg>
        <pc:spChg chg="del">
          <ac:chgData name="Wilma Dragonetti" userId="80675276-350f-48f6-9c6e-cb594cda4045" providerId="ADAL" clId="{713FB271-57A0-46F5-BFE7-D2342E17F9C2}" dt="2021-01-21T11:03:42.731" v="494" actId="478"/>
          <ac:spMkLst>
            <pc:docMk/>
            <pc:sldMk cId="180389024" sldId="377"/>
            <ac:spMk id="16" creationId="{00000000-0000-0000-0000-000000000000}"/>
          </ac:spMkLst>
        </pc:spChg>
        <pc:spChg chg="del">
          <ac:chgData name="Wilma Dragonetti" userId="80675276-350f-48f6-9c6e-cb594cda4045" providerId="ADAL" clId="{713FB271-57A0-46F5-BFE7-D2342E17F9C2}" dt="2021-01-21T11:03:37.545" v="491" actId="478"/>
          <ac:spMkLst>
            <pc:docMk/>
            <pc:sldMk cId="180389024" sldId="377"/>
            <ac:spMk id="19" creationId="{00000000-0000-0000-0000-000000000000}"/>
          </ac:spMkLst>
        </pc:spChg>
        <pc:spChg chg="del">
          <ac:chgData name="Wilma Dragonetti" userId="80675276-350f-48f6-9c6e-cb594cda4045" providerId="ADAL" clId="{713FB271-57A0-46F5-BFE7-D2342E17F9C2}" dt="2021-01-21T11:03:36.555" v="490" actId="478"/>
          <ac:spMkLst>
            <pc:docMk/>
            <pc:sldMk cId="180389024" sldId="377"/>
            <ac:spMk id="46" creationId="{00000000-0000-0000-0000-000000000000}"/>
          </ac:spMkLst>
        </pc:spChg>
        <pc:picChg chg="add mod">
          <ac:chgData name="Wilma Dragonetti" userId="80675276-350f-48f6-9c6e-cb594cda4045" providerId="ADAL" clId="{713FB271-57A0-46F5-BFE7-D2342E17F9C2}" dt="2021-01-21T15:18:35.318" v="1393" actId="962"/>
          <ac:picMkLst>
            <pc:docMk/>
            <pc:sldMk cId="180389024" sldId="377"/>
            <ac:picMk id="10" creationId="{D0F247D6-7C92-47E6-9ED0-8F81876B845F}"/>
          </ac:picMkLst>
        </pc:picChg>
        <pc:picChg chg="add mod">
          <ac:chgData name="Wilma Dragonetti" userId="80675276-350f-48f6-9c6e-cb594cda4045" providerId="ADAL" clId="{713FB271-57A0-46F5-BFE7-D2342E17F9C2}" dt="2021-01-21T15:18:42.257" v="1395" actId="27614"/>
          <ac:picMkLst>
            <pc:docMk/>
            <pc:sldMk cId="180389024" sldId="377"/>
            <ac:picMk id="12" creationId="{5BB6234A-EB24-40C9-9009-6A5D9095BFB2}"/>
          </ac:picMkLst>
        </pc:picChg>
        <pc:picChg chg="add mod">
          <ac:chgData name="Wilma Dragonetti" userId="80675276-350f-48f6-9c6e-cb594cda4045" providerId="ADAL" clId="{713FB271-57A0-46F5-BFE7-D2342E17F9C2}" dt="2021-01-21T15:18:57.512" v="1398" actId="27614"/>
          <ac:picMkLst>
            <pc:docMk/>
            <pc:sldMk cId="180389024" sldId="377"/>
            <ac:picMk id="15" creationId="{2397AABE-3F17-4B7E-939C-38B9C226E307}"/>
          </ac:picMkLst>
        </pc:picChg>
        <pc:picChg chg="add mod">
          <ac:chgData name="Wilma Dragonetti" userId="80675276-350f-48f6-9c6e-cb594cda4045" providerId="ADAL" clId="{713FB271-57A0-46F5-BFE7-D2342E17F9C2}" dt="2021-01-21T15:19:02.256" v="1402" actId="962"/>
          <ac:picMkLst>
            <pc:docMk/>
            <pc:sldMk cId="180389024" sldId="377"/>
            <ac:picMk id="17" creationId="{10DC6907-BBEF-44F3-B6C7-76B48D8D2D27}"/>
          </ac:picMkLst>
        </pc:picChg>
        <pc:picChg chg="del mod ord">
          <ac:chgData name="Wilma Dragonetti" userId="80675276-350f-48f6-9c6e-cb594cda4045" providerId="ADAL" clId="{713FB271-57A0-46F5-BFE7-D2342E17F9C2}" dt="2021-01-21T11:03:33.025" v="488" actId="478"/>
          <ac:picMkLst>
            <pc:docMk/>
            <pc:sldMk cId="180389024" sldId="377"/>
            <ac:picMk id="31" creationId="{00000000-0000-0000-0000-000000000000}"/>
          </ac:picMkLst>
        </pc:picChg>
      </pc:sldChg>
      <pc:sldChg chg="addSp delSp modSp mod chgLayout">
        <pc:chgData name="Wilma Dragonetti" userId="80675276-350f-48f6-9c6e-cb594cda4045" providerId="ADAL" clId="{713FB271-57A0-46F5-BFE7-D2342E17F9C2}" dt="2021-01-21T15:20:03.525" v="1415" actId="962"/>
        <pc:sldMkLst>
          <pc:docMk/>
          <pc:sldMk cId="3492825300" sldId="378"/>
        </pc:sldMkLst>
        <pc:spChg chg="add del mod">
          <ac:chgData name="Wilma Dragonetti" userId="80675276-350f-48f6-9c6e-cb594cda4045" providerId="ADAL" clId="{713FB271-57A0-46F5-BFE7-D2342E17F9C2}" dt="2021-01-21T11:30:39.872" v="1239" actId="6264"/>
          <ac:spMkLst>
            <pc:docMk/>
            <pc:sldMk cId="3492825300" sldId="378"/>
            <ac:spMk id="2" creationId="{222CAEE9-0D57-4E02-9554-A7FA9DC6ED81}"/>
          </ac:spMkLst>
        </pc:spChg>
        <pc:spChg chg="add del mod">
          <ac:chgData name="Wilma Dragonetti" userId="80675276-350f-48f6-9c6e-cb594cda4045" providerId="ADAL" clId="{713FB271-57A0-46F5-BFE7-D2342E17F9C2}" dt="2021-01-21T15:19:11.230" v="1403" actId="6264"/>
          <ac:spMkLst>
            <pc:docMk/>
            <pc:sldMk cId="3492825300" sldId="378"/>
            <ac:spMk id="2" creationId="{7834F07B-3ABD-4742-9D50-AE6AFCC93B14}"/>
          </ac:spMkLst>
        </pc:spChg>
        <pc:spChg chg="mod ord">
          <ac:chgData name="Wilma Dragonetti" userId="80675276-350f-48f6-9c6e-cb594cda4045" providerId="ADAL" clId="{713FB271-57A0-46F5-BFE7-D2342E17F9C2}" dt="2021-01-21T15:19:11.230" v="1403" actId="6264"/>
          <ac:spMkLst>
            <pc:docMk/>
            <pc:sldMk cId="3492825300" sldId="378"/>
            <ac:spMk id="3" creationId="{00000000-0000-0000-0000-000000000000}"/>
          </ac:spMkLst>
        </pc:spChg>
        <pc:spChg chg="del mod">
          <ac:chgData name="Wilma Dragonetti" userId="80675276-350f-48f6-9c6e-cb594cda4045" providerId="ADAL" clId="{713FB271-57A0-46F5-BFE7-D2342E17F9C2}" dt="2021-01-21T11:30:54.300" v="1251" actId="478"/>
          <ac:spMkLst>
            <pc:docMk/>
            <pc:sldMk cId="3492825300" sldId="378"/>
            <ac:spMk id="4" creationId="{34BDD74C-5263-464C-AA3C-D945D23978FF}"/>
          </ac:spMkLst>
        </pc:spChg>
        <pc:spChg chg="add del mod">
          <ac:chgData name="Wilma Dragonetti" userId="80675276-350f-48f6-9c6e-cb594cda4045" providerId="ADAL" clId="{713FB271-57A0-46F5-BFE7-D2342E17F9C2}" dt="2021-01-21T15:19:11.230" v="1403" actId="6264"/>
          <ac:spMkLst>
            <pc:docMk/>
            <pc:sldMk cId="3492825300" sldId="378"/>
            <ac:spMk id="4" creationId="{572C402E-5627-462B-B40E-6E5491B4BA8C}"/>
          </ac:spMkLst>
        </pc:spChg>
        <pc:spChg chg="add del mod ord">
          <ac:chgData name="Wilma Dragonetti" userId="80675276-350f-48f6-9c6e-cb594cda4045" providerId="ADAL" clId="{713FB271-57A0-46F5-BFE7-D2342E17F9C2}" dt="2021-01-21T15:19:26.155" v="1404" actId="931"/>
          <ac:spMkLst>
            <pc:docMk/>
            <pc:sldMk cId="3492825300" sldId="378"/>
            <ac:spMk id="5" creationId="{076A72E2-CB0D-4B48-BB28-8AD4DEB5AF51}"/>
          </ac:spMkLst>
        </pc:spChg>
        <pc:spChg chg="del">
          <ac:chgData name="Wilma Dragonetti" userId="80675276-350f-48f6-9c6e-cb594cda4045" providerId="ADAL" clId="{713FB271-57A0-46F5-BFE7-D2342E17F9C2}" dt="2021-01-21T11:31:18.812" v="1294" actId="478"/>
          <ac:spMkLst>
            <pc:docMk/>
            <pc:sldMk cId="3492825300" sldId="378"/>
            <ac:spMk id="5" creationId="{8B99DC0F-548E-4A58-81EB-85144506AC7B}"/>
          </ac:spMkLst>
        </pc:spChg>
        <pc:spChg chg="add mod ord">
          <ac:chgData name="Wilma Dragonetti" userId="80675276-350f-48f6-9c6e-cb594cda4045" providerId="ADAL" clId="{713FB271-57A0-46F5-BFE7-D2342E17F9C2}" dt="2021-01-21T15:19:11.230" v="1403" actId="6264"/>
          <ac:spMkLst>
            <pc:docMk/>
            <pc:sldMk cId="3492825300" sldId="378"/>
            <ac:spMk id="6" creationId="{69E2B3DC-B6F8-4B58-8A5B-FCADFB4CC224}"/>
          </ac:spMkLst>
        </pc:spChg>
        <pc:spChg chg="add del mod ord">
          <ac:chgData name="Wilma Dragonetti" userId="80675276-350f-48f6-9c6e-cb594cda4045" providerId="ADAL" clId="{713FB271-57A0-46F5-BFE7-D2342E17F9C2}" dt="2021-01-21T15:19:35.865" v="1407" actId="931"/>
          <ac:spMkLst>
            <pc:docMk/>
            <pc:sldMk cId="3492825300" sldId="378"/>
            <ac:spMk id="7" creationId="{A2669761-99F8-461B-B625-C4B6076609C5}"/>
          </ac:spMkLst>
        </pc:spChg>
        <pc:spChg chg="add del mod ord">
          <ac:chgData name="Wilma Dragonetti" userId="80675276-350f-48f6-9c6e-cb594cda4045" providerId="ADAL" clId="{713FB271-57A0-46F5-BFE7-D2342E17F9C2}" dt="2021-01-21T15:20:01.752" v="1413" actId="931"/>
          <ac:spMkLst>
            <pc:docMk/>
            <pc:sldMk cId="3492825300" sldId="378"/>
            <ac:spMk id="8" creationId="{168AE9A3-188F-40F8-81F6-7F13B1B65F11}"/>
          </ac:spMkLst>
        </pc:spChg>
        <pc:spChg chg="add del mod ord">
          <ac:chgData name="Wilma Dragonetti" userId="80675276-350f-48f6-9c6e-cb594cda4045" providerId="ADAL" clId="{713FB271-57A0-46F5-BFE7-D2342E17F9C2}" dt="2021-01-21T15:19:50.282" v="1410" actId="931"/>
          <ac:spMkLst>
            <pc:docMk/>
            <pc:sldMk cId="3492825300" sldId="378"/>
            <ac:spMk id="9" creationId="{DF469A88-F382-4FCF-85C5-F284346DFF63}"/>
          </ac:spMkLst>
        </pc:spChg>
        <pc:picChg chg="add mod">
          <ac:chgData name="Wilma Dragonetti" userId="80675276-350f-48f6-9c6e-cb594cda4045" providerId="ADAL" clId="{713FB271-57A0-46F5-BFE7-D2342E17F9C2}" dt="2021-01-21T15:19:34.010" v="1405" actId="27614"/>
          <ac:picMkLst>
            <pc:docMk/>
            <pc:sldMk cId="3492825300" sldId="378"/>
            <ac:picMk id="11" creationId="{8D6F3109-B080-46C5-934D-84A4244EC429}"/>
          </ac:picMkLst>
        </pc:picChg>
        <pc:picChg chg="add mod">
          <ac:chgData name="Wilma Dragonetti" userId="80675276-350f-48f6-9c6e-cb594cda4045" providerId="ADAL" clId="{713FB271-57A0-46F5-BFE7-D2342E17F9C2}" dt="2021-01-21T15:19:41.136" v="1408" actId="27614"/>
          <ac:picMkLst>
            <pc:docMk/>
            <pc:sldMk cId="3492825300" sldId="378"/>
            <ac:picMk id="13" creationId="{185F615E-D7D6-4974-B7CD-8B0B0AE81277}"/>
          </ac:picMkLst>
        </pc:picChg>
        <pc:picChg chg="add mod">
          <ac:chgData name="Wilma Dragonetti" userId="80675276-350f-48f6-9c6e-cb594cda4045" providerId="ADAL" clId="{713FB271-57A0-46F5-BFE7-D2342E17F9C2}" dt="2021-01-21T15:19:52.529" v="1411" actId="27614"/>
          <ac:picMkLst>
            <pc:docMk/>
            <pc:sldMk cId="3492825300" sldId="378"/>
            <ac:picMk id="15" creationId="{5E4BC2E3-3183-4551-AB2D-96AFB69E669C}"/>
          </ac:picMkLst>
        </pc:picChg>
        <pc:picChg chg="add mod">
          <ac:chgData name="Wilma Dragonetti" userId="80675276-350f-48f6-9c6e-cb594cda4045" providerId="ADAL" clId="{713FB271-57A0-46F5-BFE7-D2342E17F9C2}" dt="2021-01-21T15:20:03.525" v="1415" actId="962"/>
          <ac:picMkLst>
            <pc:docMk/>
            <pc:sldMk cId="3492825300" sldId="378"/>
            <ac:picMk id="17" creationId="{67C34BB2-A53C-430D-BC24-B37D58EC325A}"/>
          </ac:picMkLst>
        </pc:picChg>
      </pc:sldChg>
      <pc:sldChg chg="modSp mod chgLayout">
        <pc:chgData name="Wilma Dragonetti" userId="80675276-350f-48f6-9c6e-cb594cda4045" providerId="ADAL" clId="{713FB271-57A0-46F5-BFE7-D2342E17F9C2}" dt="2021-01-21T11:11:13.071" v="626" actId="20577"/>
        <pc:sldMkLst>
          <pc:docMk/>
          <pc:sldMk cId="2376105647" sldId="379"/>
        </pc:sldMkLst>
        <pc:spChg chg="mod ord">
          <ac:chgData name="Wilma Dragonetti" userId="80675276-350f-48f6-9c6e-cb594cda4045" providerId="ADAL" clId="{713FB271-57A0-46F5-BFE7-D2342E17F9C2}" dt="2021-01-21T11:05:46.696" v="520" actId="700"/>
          <ac:spMkLst>
            <pc:docMk/>
            <pc:sldMk cId="2376105647" sldId="379"/>
            <ac:spMk id="2" creationId="{00000000-0000-0000-0000-000000000000}"/>
          </ac:spMkLst>
        </pc:spChg>
        <pc:spChg chg="mod ord">
          <ac:chgData name="Wilma Dragonetti" userId="80675276-350f-48f6-9c6e-cb594cda4045" providerId="ADAL" clId="{713FB271-57A0-46F5-BFE7-D2342E17F9C2}" dt="2021-01-21T11:11:13.071" v="626" actId="20577"/>
          <ac:spMkLst>
            <pc:docMk/>
            <pc:sldMk cId="2376105647" sldId="379"/>
            <ac:spMk id="3" creationId="{00000000-0000-0000-0000-000000000000}"/>
          </ac:spMkLst>
        </pc:spChg>
        <pc:spChg chg="mod ord">
          <ac:chgData name="Wilma Dragonetti" userId="80675276-350f-48f6-9c6e-cb594cda4045" providerId="ADAL" clId="{713FB271-57A0-46F5-BFE7-D2342E17F9C2}" dt="2021-01-21T11:11:03.641" v="610" actId="313"/>
          <ac:spMkLst>
            <pc:docMk/>
            <pc:sldMk cId="2376105647" sldId="379"/>
            <ac:spMk id="18" creationId="{00000000-0000-0000-0000-000000000000}"/>
          </ac:spMkLst>
        </pc:spChg>
      </pc:sldChg>
      <pc:sldChg chg="addSp delSp modSp mod chgLayout">
        <pc:chgData name="Wilma Dragonetti" userId="80675276-350f-48f6-9c6e-cb594cda4045" providerId="ADAL" clId="{713FB271-57A0-46F5-BFE7-D2342E17F9C2}" dt="2021-01-21T11:30:26.708" v="1238" actId="20577"/>
        <pc:sldMkLst>
          <pc:docMk/>
          <pc:sldMk cId="627313075" sldId="380"/>
        </pc:sldMkLst>
        <pc:spChg chg="mod ord">
          <ac:chgData name="Wilma Dragonetti" userId="80675276-350f-48f6-9c6e-cb594cda4045" providerId="ADAL" clId="{713FB271-57A0-46F5-BFE7-D2342E17F9C2}" dt="2021-01-21T11:29:46.887" v="1218" actId="6264"/>
          <ac:spMkLst>
            <pc:docMk/>
            <pc:sldMk cId="627313075" sldId="380"/>
            <ac:spMk id="2" creationId="{00000000-0000-0000-0000-000000000000}"/>
          </ac:spMkLst>
        </pc:spChg>
        <pc:spChg chg="add del mod">
          <ac:chgData name="Wilma Dragonetti" userId="80675276-350f-48f6-9c6e-cb594cda4045" providerId="ADAL" clId="{713FB271-57A0-46F5-BFE7-D2342E17F9C2}" dt="2021-01-21T11:29:46.887" v="1218" actId="6264"/>
          <ac:spMkLst>
            <pc:docMk/>
            <pc:sldMk cId="627313075" sldId="380"/>
            <ac:spMk id="3" creationId="{6DA56D73-69D9-4865-A57C-87145620B389}"/>
          </ac:spMkLst>
        </pc:spChg>
        <pc:spChg chg="mod ord">
          <ac:chgData name="Wilma Dragonetti" userId="80675276-350f-48f6-9c6e-cb594cda4045" providerId="ADAL" clId="{713FB271-57A0-46F5-BFE7-D2342E17F9C2}" dt="2021-01-21T11:30:26.708" v="1238" actId="20577"/>
          <ac:spMkLst>
            <pc:docMk/>
            <pc:sldMk cId="627313075" sldId="380"/>
            <ac:spMk id="4" creationId="{00000000-0000-0000-0000-000000000000}"/>
          </ac:spMkLst>
        </pc:spChg>
        <pc:spChg chg="add del mod">
          <ac:chgData name="Wilma Dragonetti" userId="80675276-350f-48f6-9c6e-cb594cda4045" providerId="ADAL" clId="{713FB271-57A0-46F5-BFE7-D2342E17F9C2}" dt="2021-01-21T11:29:46.887" v="1218" actId="6264"/>
          <ac:spMkLst>
            <pc:docMk/>
            <pc:sldMk cId="627313075" sldId="380"/>
            <ac:spMk id="5" creationId="{0B8067C6-BBC5-42BB-B609-64C25390BA6F}"/>
          </ac:spMkLst>
        </pc:spChg>
        <pc:spChg chg="add del mod">
          <ac:chgData name="Wilma Dragonetti" userId="80675276-350f-48f6-9c6e-cb594cda4045" providerId="ADAL" clId="{713FB271-57A0-46F5-BFE7-D2342E17F9C2}" dt="2021-01-21T11:29:46.887" v="1218" actId="6264"/>
          <ac:spMkLst>
            <pc:docMk/>
            <pc:sldMk cId="627313075" sldId="380"/>
            <ac:spMk id="6" creationId="{06E8C5F7-BD0D-4A70-B9A4-7FAF41BB115E}"/>
          </ac:spMkLst>
        </pc:spChg>
        <pc:spChg chg="mod ord">
          <ac:chgData name="Wilma Dragonetti" userId="80675276-350f-48f6-9c6e-cb594cda4045" providerId="ADAL" clId="{713FB271-57A0-46F5-BFE7-D2342E17F9C2}" dt="2021-01-21T11:30:14.853" v="1224" actId="20577"/>
          <ac:spMkLst>
            <pc:docMk/>
            <pc:sldMk cId="627313075" sldId="380"/>
            <ac:spMk id="7" creationId="{00000000-0000-0000-0000-000000000000}"/>
          </ac:spMkLst>
        </pc:spChg>
      </pc:sldChg>
      <pc:sldChg chg="addSp delSp modSp mod chgLayout">
        <pc:chgData name="Wilma Dragonetti" userId="80675276-350f-48f6-9c6e-cb594cda4045" providerId="ADAL" clId="{713FB271-57A0-46F5-BFE7-D2342E17F9C2}" dt="2021-01-21T11:21:37.620" v="1002" actId="404"/>
        <pc:sldMkLst>
          <pc:docMk/>
          <pc:sldMk cId="3248013837" sldId="381"/>
        </pc:sldMkLst>
        <pc:spChg chg="add del mod">
          <ac:chgData name="Wilma Dragonetti" userId="80675276-350f-48f6-9c6e-cb594cda4045" providerId="ADAL" clId="{713FB271-57A0-46F5-BFE7-D2342E17F9C2}" dt="2021-01-21T11:21:02.551" v="993" actId="6264"/>
          <ac:spMkLst>
            <pc:docMk/>
            <pc:sldMk cId="3248013837" sldId="381"/>
            <ac:spMk id="2" creationId="{266E9CAC-4845-4E06-8A42-76995669777B}"/>
          </ac:spMkLst>
        </pc:spChg>
        <pc:spChg chg="add del mod">
          <ac:chgData name="Wilma Dragonetti" userId="80675276-350f-48f6-9c6e-cb594cda4045" providerId="ADAL" clId="{713FB271-57A0-46F5-BFE7-D2342E17F9C2}" dt="2021-01-21T11:21:02.551" v="993" actId="6264"/>
          <ac:spMkLst>
            <pc:docMk/>
            <pc:sldMk cId="3248013837" sldId="381"/>
            <ac:spMk id="3" creationId="{60D125D1-1985-4066-8438-B8447885F735}"/>
          </ac:spMkLst>
        </pc:spChg>
        <pc:spChg chg="add del mod">
          <ac:chgData name="Wilma Dragonetti" userId="80675276-350f-48f6-9c6e-cb594cda4045" providerId="ADAL" clId="{713FB271-57A0-46F5-BFE7-D2342E17F9C2}" dt="2021-01-21T11:21:02.551" v="993" actId="6264"/>
          <ac:spMkLst>
            <pc:docMk/>
            <pc:sldMk cId="3248013837" sldId="381"/>
            <ac:spMk id="4" creationId="{17BD229D-1CA2-4C5B-8639-5C2C494A8E20}"/>
          </ac:spMkLst>
        </pc:spChg>
        <pc:spChg chg="add del mod ord">
          <ac:chgData name="Wilma Dragonetti" userId="80675276-350f-48f6-9c6e-cb594cda4045" providerId="ADAL" clId="{713FB271-57A0-46F5-BFE7-D2342E17F9C2}" dt="2021-01-21T11:21:22.408" v="998" actId="478"/>
          <ac:spMkLst>
            <pc:docMk/>
            <pc:sldMk cId="3248013837" sldId="381"/>
            <ac:spMk id="5" creationId="{8AEB32B0-7C25-4DF1-BABD-EAF6FD2DDA7D}"/>
          </ac:spMkLst>
        </pc:spChg>
        <pc:spChg chg="add del mod">
          <ac:chgData name="Wilma Dragonetti" userId="80675276-350f-48f6-9c6e-cb594cda4045" providerId="ADAL" clId="{713FB271-57A0-46F5-BFE7-D2342E17F9C2}" dt="2021-01-21T11:21:26.365" v="999" actId="478"/>
          <ac:spMkLst>
            <pc:docMk/>
            <pc:sldMk cId="3248013837" sldId="381"/>
            <ac:spMk id="7" creationId="{9873E979-25CD-4506-9023-D934A25A77DF}"/>
          </ac:spMkLst>
        </pc:spChg>
        <pc:spChg chg="mod ord">
          <ac:chgData name="Wilma Dragonetti" userId="80675276-350f-48f6-9c6e-cb594cda4045" providerId="ADAL" clId="{713FB271-57A0-46F5-BFE7-D2342E17F9C2}" dt="2021-01-21T11:21:37.620" v="1002" actId="404"/>
          <ac:spMkLst>
            <pc:docMk/>
            <pc:sldMk cId="3248013837" sldId="381"/>
            <ac:spMk id="9" creationId="{00000000-0000-0000-0000-000000000000}"/>
          </ac:spMkLst>
        </pc:spChg>
        <pc:spChg chg="mod ord">
          <ac:chgData name="Wilma Dragonetti" userId="80675276-350f-48f6-9c6e-cb594cda4045" providerId="ADAL" clId="{713FB271-57A0-46F5-BFE7-D2342E17F9C2}" dt="2021-01-21T11:21:02.551" v="993" actId="6264"/>
          <ac:spMkLst>
            <pc:docMk/>
            <pc:sldMk cId="3248013837" sldId="381"/>
            <ac:spMk id="11" creationId="{00000000-0000-0000-0000-000000000000}"/>
          </ac:spMkLst>
        </pc:spChg>
        <pc:spChg chg="mod ord">
          <ac:chgData name="Wilma Dragonetti" userId="80675276-350f-48f6-9c6e-cb594cda4045" providerId="ADAL" clId="{713FB271-57A0-46F5-BFE7-D2342E17F9C2}" dt="2021-01-21T11:21:30.956" v="1000" actId="1076"/>
          <ac:spMkLst>
            <pc:docMk/>
            <pc:sldMk cId="3248013837" sldId="381"/>
            <ac:spMk id="12" creationId="{00000000-0000-0000-0000-000000000000}"/>
          </ac:spMkLst>
        </pc:spChg>
      </pc:sldChg>
      <pc:sldChg chg="new ord">
        <pc:chgData name="Wilma Dragonetti" userId="80675276-350f-48f6-9c6e-cb594cda4045" providerId="ADAL" clId="{713FB271-57A0-46F5-BFE7-D2342E17F9C2}" dt="2021-01-21T11:31:40.622" v="1297"/>
        <pc:sldMkLst>
          <pc:docMk/>
          <pc:sldMk cId="738133655" sldId="382"/>
        </pc:sldMkLst>
      </pc:sldChg>
      <pc:sldChg chg="del">
        <pc:chgData name="Wilma Dragonetti" userId="80675276-350f-48f6-9c6e-cb594cda4045" providerId="ADAL" clId="{713FB271-57A0-46F5-BFE7-D2342E17F9C2}" dt="2021-01-20T13:03:22.369" v="1" actId="2696"/>
        <pc:sldMkLst>
          <pc:docMk/>
          <pc:sldMk cId="3579851275" sldId="382"/>
        </pc:sldMkLst>
      </pc:sldChg>
      <pc:sldChg chg="del">
        <pc:chgData name="Wilma Dragonetti" userId="80675276-350f-48f6-9c6e-cb594cda4045" providerId="ADAL" clId="{713FB271-57A0-46F5-BFE7-D2342E17F9C2}" dt="2021-01-20T13:03:19.863" v="0" actId="2696"/>
        <pc:sldMkLst>
          <pc:docMk/>
          <pc:sldMk cId="1788325768" sldId="383"/>
        </pc:sldMkLst>
      </pc:sldChg>
      <pc:sldChg chg="addSp delSp modSp new mod">
        <pc:chgData name="Wilma Dragonetti" userId="80675276-350f-48f6-9c6e-cb594cda4045" providerId="ADAL" clId="{713FB271-57A0-46F5-BFE7-D2342E17F9C2}" dt="2021-01-21T11:35:58.011" v="1338" actId="1076"/>
        <pc:sldMkLst>
          <pc:docMk/>
          <pc:sldMk cId="2994088034" sldId="383"/>
        </pc:sldMkLst>
        <pc:spChg chg="add mod">
          <ac:chgData name="Wilma Dragonetti" userId="80675276-350f-48f6-9c6e-cb594cda4045" providerId="ADAL" clId="{713FB271-57A0-46F5-BFE7-D2342E17F9C2}" dt="2021-01-21T11:35:58.011" v="1338" actId="1076"/>
          <ac:spMkLst>
            <pc:docMk/>
            <pc:sldMk cId="2994088034" sldId="383"/>
            <ac:spMk id="3" creationId="{E92E9A45-C780-4F7F-9EF8-9B8F263E9D5B}"/>
          </ac:spMkLst>
        </pc:spChg>
        <pc:graphicFrameChg chg="add mod">
          <ac:chgData name="Wilma Dragonetti" userId="80675276-350f-48f6-9c6e-cb594cda4045" providerId="ADAL" clId="{713FB271-57A0-46F5-BFE7-D2342E17F9C2}" dt="2021-01-21T11:33:51.469" v="1306"/>
          <ac:graphicFrameMkLst>
            <pc:docMk/>
            <pc:sldMk cId="2994088034" sldId="383"/>
            <ac:graphicFrameMk id="5" creationId="{FB62BC23-6D75-4613-A7F5-DB55D623830D}"/>
          </ac:graphicFrameMkLst>
        </pc:graphicFrameChg>
        <pc:graphicFrameChg chg="add del mod">
          <ac:chgData name="Wilma Dragonetti" userId="80675276-350f-48f6-9c6e-cb594cda4045" providerId="ADAL" clId="{713FB271-57A0-46F5-BFE7-D2342E17F9C2}" dt="2021-01-21T11:35:35.755" v="1318"/>
          <ac:graphicFrameMkLst>
            <pc:docMk/>
            <pc:sldMk cId="2994088034" sldId="383"/>
            <ac:graphicFrameMk id="8" creationId="{35C1CDB6-A59C-46CD-8DC0-73CDAE1A7FF6}"/>
          </ac:graphicFrameMkLst>
        </pc:graphicFrameChg>
      </pc:sldChg>
      <pc:sldMasterChg chg="delSldLayout modSldLayout">
        <pc:chgData name="Wilma Dragonetti" userId="80675276-350f-48f6-9c6e-cb594cda4045" providerId="ADAL" clId="{713FB271-57A0-46F5-BFE7-D2342E17F9C2}" dt="2021-01-21T15:20:21.124" v="1416" actId="120"/>
        <pc:sldMasterMkLst>
          <pc:docMk/>
          <pc:sldMasterMk cId="3860510708" sldId="2147483648"/>
        </pc:sldMasterMkLst>
        <pc:sldLayoutChg chg="addSp delSp modSp mod">
          <pc:chgData name="Wilma Dragonetti" userId="80675276-350f-48f6-9c6e-cb594cda4045" providerId="ADAL" clId="{713FB271-57A0-46F5-BFE7-D2342E17F9C2}" dt="2021-01-21T10:59:23.729" v="480" actId="207"/>
          <pc:sldLayoutMkLst>
            <pc:docMk/>
            <pc:sldMasterMk cId="3860510708" sldId="2147483648"/>
            <pc:sldLayoutMk cId="4073567290" sldId="2147483655"/>
          </pc:sldLayoutMkLst>
          <pc:spChg chg="del">
            <ac:chgData name="Wilma Dragonetti" userId="80675276-350f-48f6-9c6e-cb594cda4045" providerId="ADAL" clId="{713FB271-57A0-46F5-BFE7-D2342E17F9C2}" dt="2021-01-20T13:57:48.030" v="313" actId="478"/>
            <ac:spMkLst>
              <pc:docMk/>
              <pc:sldMasterMk cId="3860510708" sldId="2147483648"/>
              <pc:sldLayoutMk cId="4073567290" sldId="2147483655"/>
              <ac:spMk id="2" creationId="{00000000-0000-0000-0000-000000000000}"/>
            </ac:spMkLst>
          </pc:spChg>
          <pc:spChg chg="del">
            <ac:chgData name="Wilma Dragonetti" userId="80675276-350f-48f6-9c6e-cb594cda4045" providerId="ADAL" clId="{713FB271-57A0-46F5-BFE7-D2342E17F9C2}" dt="2021-01-20T13:57:48.030" v="313" actId="478"/>
            <ac:spMkLst>
              <pc:docMk/>
              <pc:sldMasterMk cId="3860510708" sldId="2147483648"/>
              <pc:sldLayoutMk cId="4073567290" sldId="2147483655"/>
              <ac:spMk id="4" creationId="{00000000-0000-0000-0000-000000000000}"/>
            </ac:spMkLst>
          </pc:spChg>
          <pc:spChg chg="del">
            <ac:chgData name="Wilma Dragonetti" userId="80675276-350f-48f6-9c6e-cb594cda4045" providerId="ADAL" clId="{713FB271-57A0-46F5-BFE7-D2342E17F9C2}" dt="2021-01-20T13:57:48.030" v="313" actId="478"/>
            <ac:spMkLst>
              <pc:docMk/>
              <pc:sldMasterMk cId="3860510708" sldId="2147483648"/>
              <pc:sldLayoutMk cId="4073567290" sldId="2147483655"/>
              <ac:spMk id="5" creationId="{00000000-0000-0000-0000-000000000000}"/>
            </ac:spMkLst>
          </pc:spChg>
          <pc:spChg chg="add mod">
            <ac:chgData name="Wilma Dragonetti" userId="80675276-350f-48f6-9c6e-cb594cda4045" providerId="ADAL" clId="{713FB271-57A0-46F5-BFE7-D2342E17F9C2}" dt="2021-01-20T13:57:50.021" v="314"/>
            <ac:spMkLst>
              <pc:docMk/>
              <pc:sldMasterMk cId="3860510708" sldId="2147483648"/>
              <pc:sldLayoutMk cId="4073567290" sldId="2147483655"/>
              <ac:spMk id="6" creationId="{7D0946BE-E04E-4A6A-85F2-FD53D2CF52D2}"/>
            </ac:spMkLst>
          </pc:spChg>
          <pc:spChg chg="del">
            <ac:chgData name="Wilma Dragonetti" userId="80675276-350f-48f6-9c6e-cb594cda4045" providerId="ADAL" clId="{713FB271-57A0-46F5-BFE7-D2342E17F9C2}" dt="2021-01-20T13:57:48.030" v="313" actId="478"/>
            <ac:spMkLst>
              <pc:docMk/>
              <pc:sldMasterMk cId="3860510708" sldId="2147483648"/>
              <pc:sldLayoutMk cId="4073567290" sldId="2147483655"/>
              <ac:spMk id="7" creationId="{00000000-0000-0000-0000-000000000000}"/>
            </ac:spMkLst>
          </pc:spChg>
          <pc:spChg chg="add mod">
            <ac:chgData name="Wilma Dragonetti" userId="80675276-350f-48f6-9c6e-cb594cda4045" providerId="ADAL" clId="{713FB271-57A0-46F5-BFE7-D2342E17F9C2}" dt="2021-01-21T10:59:08.458" v="478" actId="207"/>
            <ac:spMkLst>
              <pc:docMk/>
              <pc:sldMasterMk cId="3860510708" sldId="2147483648"/>
              <pc:sldLayoutMk cId="4073567290" sldId="2147483655"/>
              <ac:spMk id="8" creationId="{D921B53C-3558-46D1-A4A5-001B7F7E6270}"/>
            </ac:spMkLst>
          </pc:spChg>
          <pc:spChg chg="add mod">
            <ac:chgData name="Wilma Dragonetti" userId="80675276-350f-48f6-9c6e-cb594cda4045" providerId="ADAL" clId="{713FB271-57A0-46F5-BFE7-D2342E17F9C2}" dt="2021-01-20T13:57:50.021" v="314"/>
            <ac:spMkLst>
              <pc:docMk/>
              <pc:sldMasterMk cId="3860510708" sldId="2147483648"/>
              <pc:sldLayoutMk cId="4073567290" sldId="2147483655"/>
              <ac:spMk id="9" creationId="{0B85F9A9-F57B-4846-8974-2D1BBA81016E}"/>
            </ac:spMkLst>
          </pc:spChg>
          <pc:spChg chg="add mod">
            <ac:chgData name="Wilma Dragonetti" userId="80675276-350f-48f6-9c6e-cb594cda4045" providerId="ADAL" clId="{713FB271-57A0-46F5-BFE7-D2342E17F9C2}" dt="2021-01-21T10:59:23.729" v="480" actId="207"/>
            <ac:spMkLst>
              <pc:docMk/>
              <pc:sldMasterMk cId="3860510708" sldId="2147483648"/>
              <pc:sldLayoutMk cId="4073567290" sldId="2147483655"/>
              <ac:spMk id="10" creationId="{266B256F-0728-494C-9BAF-27281F4CBF0C}"/>
            </ac:spMkLst>
          </pc:spChg>
          <pc:spChg chg="add mod">
            <ac:chgData name="Wilma Dragonetti" userId="80675276-350f-48f6-9c6e-cb594cda4045" providerId="ADAL" clId="{713FB271-57A0-46F5-BFE7-D2342E17F9C2}" dt="2021-01-21T10:59:21.192" v="479" actId="207"/>
            <ac:spMkLst>
              <pc:docMk/>
              <pc:sldMasterMk cId="3860510708" sldId="2147483648"/>
              <pc:sldLayoutMk cId="4073567290" sldId="2147483655"/>
              <ac:spMk id="11" creationId="{F450E557-CDEC-4E8C-9354-4BC40577B907}"/>
            </ac:spMkLst>
          </pc:spChg>
          <pc:spChg chg="add mod">
            <ac:chgData name="Wilma Dragonetti" userId="80675276-350f-48f6-9c6e-cb594cda4045" providerId="ADAL" clId="{713FB271-57A0-46F5-BFE7-D2342E17F9C2}" dt="2021-01-20T13:57:50.021" v="314"/>
            <ac:spMkLst>
              <pc:docMk/>
              <pc:sldMasterMk cId="3860510708" sldId="2147483648"/>
              <pc:sldLayoutMk cId="4073567290" sldId="2147483655"/>
              <ac:spMk id="12" creationId="{C140BA1C-462F-48B9-86CE-2CB200426D38}"/>
            </ac:spMkLst>
          </pc:spChg>
          <pc:picChg chg="add mod">
            <ac:chgData name="Wilma Dragonetti" userId="80675276-350f-48f6-9c6e-cb594cda4045" providerId="ADAL" clId="{713FB271-57A0-46F5-BFE7-D2342E17F9C2}" dt="2021-01-20T13:57:50.021" v="314"/>
            <ac:picMkLst>
              <pc:docMk/>
              <pc:sldMasterMk cId="3860510708" sldId="2147483648"/>
              <pc:sldLayoutMk cId="4073567290" sldId="2147483655"/>
              <ac:picMk id="13" creationId="{D0F5A15E-83B3-49D4-925D-0B85D3F66541}"/>
            </ac:picMkLst>
          </pc:picChg>
        </pc:sldLayoutChg>
        <pc:sldLayoutChg chg="addSp delSp modSp del mod">
          <pc:chgData name="Wilma Dragonetti" userId="80675276-350f-48f6-9c6e-cb594cda4045" providerId="ADAL" clId="{713FB271-57A0-46F5-BFE7-D2342E17F9C2}" dt="2021-01-20T13:59:41.870" v="322" actId="2696"/>
          <pc:sldLayoutMkLst>
            <pc:docMk/>
            <pc:sldMasterMk cId="3860510708" sldId="2147483648"/>
            <pc:sldLayoutMk cId="3706376384" sldId="2147483672"/>
          </pc:sldLayoutMkLst>
          <pc:spChg chg="mod">
            <ac:chgData name="Wilma Dragonetti" userId="80675276-350f-48f6-9c6e-cb594cda4045" providerId="ADAL" clId="{713FB271-57A0-46F5-BFE7-D2342E17F9C2}" dt="2021-01-20T13:44:09.691" v="276" actId="2711"/>
            <ac:spMkLst>
              <pc:docMk/>
              <pc:sldMasterMk cId="3860510708" sldId="2147483648"/>
              <pc:sldLayoutMk cId="3706376384" sldId="2147483672"/>
              <ac:spMk id="2" creationId="{00000000-0000-0000-0000-000000000000}"/>
            </ac:spMkLst>
          </pc:spChg>
          <pc:spChg chg="add mod ord topLvl">
            <ac:chgData name="Wilma Dragonetti" userId="80675276-350f-48f6-9c6e-cb594cda4045" providerId="ADAL" clId="{713FB271-57A0-46F5-BFE7-D2342E17F9C2}" dt="2021-01-20T13:42:35.391" v="275" actId="20577"/>
            <ac:spMkLst>
              <pc:docMk/>
              <pc:sldMasterMk cId="3860510708" sldId="2147483648"/>
              <pc:sldLayoutMk cId="3706376384" sldId="2147483672"/>
              <ac:spMk id="5" creationId="{C8FE6441-CAD2-4CC0-BB0D-7D499469E619}"/>
            </ac:spMkLst>
          </pc:spChg>
          <pc:spChg chg="mod ord">
            <ac:chgData name="Wilma Dragonetti" userId="80675276-350f-48f6-9c6e-cb594cda4045" providerId="ADAL" clId="{713FB271-57A0-46F5-BFE7-D2342E17F9C2}" dt="2021-01-20T13:42:20.701" v="270" actId="207"/>
            <ac:spMkLst>
              <pc:docMk/>
              <pc:sldMasterMk cId="3860510708" sldId="2147483648"/>
              <pc:sldLayoutMk cId="3706376384" sldId="2147483672"/>
              <ac:spMk id="6" creationId="{4F23BA3B-DBFC-4A91-B19B-601CD8671B8C}"/>
            </ac:spMkLst>
          </pc:spChg>
          <pc:spChg chg="mod ord topLvl">
            <ac:chgData name="Wilma Dragonetti" userId="80675276-350f-48f6-9c6e-cb594cda4045" providerId="ADAL" clId="{713FB271-57A0-46F5-BFE7-D2342E17F9C2}" dt="2021-01-20T13:42:06.203" v="268" actId="167"/>
            <ac:spMkLst>
              <pc:docMk/>
              <pc:sldMasterMk cId="3860510708" sldId="2147483648"/>
              <pc:sldLayoutMk cId="3706376384" sldId="2147483672"/>
              <ac:spMk id="7" creationId="{00000000-0000-0000-0000-000000000000}"/>
            </ac:spMkLst>
          </pc:spChg>
          <pc:spChg chg="del">
            <ac:chgData name="Wilma Dragonetti" userId="80675276-350f-48f6-9c6e-cb594cda4045" providerId="ADAL" clId="{713FB271-57A0-46F5-BFE7-D2342E17F9C2}" dt="2021-01-20T13:31:55.755" v="192" actId="21"/>
            <ac:spMkLst>
              <pc:docMk/>
              <pc:sldMasterMk cId="3860510708" sldId="2147483648"/>
              <pc:sldLayoutMk cId="3706376384" sldId="2147483672"/>
              <ac:spMk id="9" creationId="{00000000-0000-0000-0000-000000000000}"/>
            </ac:spMkLst>
          </pc:spChg>
          <pc:grpChg chg="add del mod ord">
            <ac:chgData name="Wilma Dragonetti" userId="80675276-350f-48f6-9c6e-cb594cda4045" providerId="ADAL" clId="{713FB271-57A0-46F5-BFE7-D2342E17F9C2}" dt="2021-01-20T13:41:05.736" v="258" actId="165"/>
            <ac:grpSpMkLst>
              <pc:docMk/>
              <pc:sldMasterMk cId="3860510708" sldId="2147483648"/>
              <pc:sldLayoutMk cId="3706376384" sldId="2147483672"/>
              <ac:grpSpMk id="3" creationId="{DB73B5A4-1178-4D87-9DCF-7FDF0C9B297A}"/>
            </ac:grpSpMkLst>
          </pc:grpChg>
          <pc:picChg chg="add del mod">
            <ac:chgData name="Wilma Dragonetti" userId="80675276-350f-48f6-9c6e-cb594cda4045" providerId="ADAL" clId="{713FB271-57A0-46F5-BFE7-D2342E17F9C2}" dt="2021-01-20T13:31:39.835" v="189" actId="27803"/>
            <ac:picMkLst>
              <pc:docMk/>
              <pc:sldMasterMk cId="3860510708" sldId="2147483648"/>
              <pc:sldLayoutMk cId="3706376384" sldId="2147483672"/>
              <ac:picMk id="4" creationId="{4F23BA3B-DBFC-4A91-B19B-601CD8671B8C}"/>
            </ac:picMkLst>
          </pc:picChg>
          <pc:picChg chg="add mod">
            <ac:chgData name="Wilma Dragonetti" userId="80675276-350f-48f6-9c6e-cb594cda4045" providerId="ADAL" clId="{713FB271-57A0-46F5-BFE7-D2342E17F9C2}" dt="2021-01-20T13:55:36.197" v="288"/>
            <ac:picMkLst>
              <pc:docMk/>
              <pc:sldMasterMk cId="3860510708" sldId="2147483648"/>
              <pc:sldLayoutMk cId="3706376384" sldId="2147483672"/>
              <ac:picMk id="10" creationId="{F17FDCDB-ECD8-48A9-9AD4-E6E5FA3B6234}"/>
            </ac:picMkLst>
          </pc:picChg>
        </pc:sldLayoutChg>
        <pc:sldLayoutChg chg="addSp modSp mod">
          <pc:chgData name="Wilma Dragonetti" userId="80675276-350f-48f6-9c6e-cb594cda4045" providerId="ADAL" clId="{713FB271-57A0-46F5-BFE7-D2342E17F9C2}" dt="2021-01-21T11:30:02.570" v="1219" actId="2085"/>
          <pc:sldLayoutMkLst>
            <pc:docMk/>
            <pc:sldMasterMk cId="3860510708" sldId="2147483648"/>
            <pc:sldLayoutMk cId="2460922820" sldId="2147483674"/>
          </pc:sldLayoutMkLst>
          <pc:spChg chg="mod">
            <ac:chgData name="Wilma Dragonetti" userId="80675276-350f-48f6-9c6e-cb594cda4045" providerId="ADAL" clId="{713FB271-57A0-46F5-BFE7-D2342E17F9C2}" dt="2021-01-21T11:07:54.312" v="537" actId="1076"/>
            <ac:spMkLst>
              <pc:docMk/>
              <pc:sldMasterMk cId="3860510708" sldId="2147483648"/>
              <pc:sldLayoutMk cId="2460922820" sldId="2147483674"/>
              <ac:spMk id="5" creationId="{00000000-0000-0000-0000-000000000000}"/>
            </ac:spMkLst>
          </pc:spChg>
          <pc:spChg chg="mod">
            <ac:chgData name="Wilma Dragonetti" userId="80675276-350f-48f6-9c6e-cb594cda4045" providerId="ADAL" clId="{713FB271-57A0-46F5-BFE7-D2342E17F9C2}" dt="2021-01-21T11:15:04.203" v="719" actId="20577"/>
            <ac:spMkLst>
              <pc:docMk/>
              <pc:sldMasterMk cId="3860510708" sldId="2147483648"/>
              <pc:sldLayoutMk cId="2460922820" sldId="2147483674"/>
              <ac:spMk id="6" creationId="{00000000-0000-0000-0000-000000000000}"/>
            </ac:spMkLst>
          </pc:spChg>
          <pc:spChg chg="mod">
            <ac:chgData name="Wilma Dragonetti" userId="80675276-350f-48f6-9c6e-cb594cda4045" providerId="ADAL" clId="{713FB271-57A0-46F5-BFE7-D2342E17F9C2}" dt="2021-01-21T11:30:02.570" v="1219" actId="2085"/>
            <ac:spMkLst>
              <pc:docMk/>
              <pc:sldMasterMk cId="3860510708" sldId="2147483648"/>
              <pc:sldLayoutMk cId="2460922820" sldId="2147483674"/>
              <ac:spMk id="9" creationId="{00000000-0000-0000-0000-000000000000}"/>
            </ac:spMkLst>
          </pc:spChg>
          <pc:spChg chg="add mod">
            <ac:chgData name="Wilma Dragonetti" userId="80675276-350f-48f6-9c6e-cb594cda4045" providerId="ADAL" clId="{713FB271-57A0-46F5-BFE7-D2342E17F9C2}" dt="2021-01-21T11:08:18.345" v="543" actId="1076"/>
            <ac:spMkLst>
              <pc:docMk/>
              <pc:sldMasterMk cId="3860510708" sldId="2147483648"/>
              <pc:sldLayoutMk cId="2460922820" sldId="2147483674"/>
              <ac:spMk id="10" creationId="{16B15DD3-98DD-4D7D-871F-2C190E3FCC1B}"/>
            </ac:spMkLst>
          </pc:spChg>
          <pc:picChg chg="add mod">
            <ac:chgData name="Wilma Dragonetti" userId="80675276-350f-48f6-9c6e-cb594cda4045" providerId="ADAL" clId="{713FB271-57A0-46F5-BFE7-D2342E17F9C2}" dt="2021-01-20T13:55:40.562" v="290"/>
            <ac:picMkLst>
              <pc:docMk/>
              <pc:sldMasterMk cId="3860510708" sldId="2147483648"/>
              <pc:sldLayoutMk cId="2460922820" sldId="2147483674"/>
              <ac:picMk id="8" creationId="{85A2EF3F-4F3A-4C43-B09B-117C40746A0F}"/>
            </ac:picMkLst>
          </pc:picChg>
        </pc:sldLayoutChg>
        <pc:sldLayoutChg chg="addSp modSp mod">
          <pc:chgData name="Wilma Dragonetti" userId="80675276-350f-48f6-9c6e-cb594cda4045" providerId="ADAL" clId="{713FB271-57A0-46F5-BFE7-D2342E17F9C2}" dt="2021-01-21T11:22:37.631" v="1028" actId="404"/>
          <pc:sldLayoutMkLst>
            <pc:docMk/>
            <pc:sldMasterMk cId="3860510708" sldId="2147483648"/>
            <pc:sldLayoutMk cId="443957906" sldId="2147483700"/>
          </pc:sldLayoutMkLst>
          <pc:spChg chg="mod">
            <ac:chgData name="Wilma Dragonetti" userId="80675276-350f-48f6-9c6e-cb594cda4045" providerId="ADAL" clId="{713FB271-57A0-46F5-BFE7-D2342E17F9C2}" dt="2021-01-21T11:22:37.631" v="1028" actId="404"/>
            <ac:spMkLst>
              <pc:docMk/>
              <pc:sldMasterMk cId="3860510708" sldId="2147483648"/>
              <pc:sldLayoutMk cId="443957906" sldId="2147483700"/>
              <ac:spMk id="9" creationId="{00000000-0000-0000-0000-000000000000}"/>
            </ac:spMkLst>
          </pc:spChg>
          <pc:spChg chg="mod">
            <ac:chgData name="Wilma Dragonetti" userId="80675276-350f-48f6-9c6e-cb594cda4045" providerId="ADAL" clId="{713FB271-57A0-46F5-BFE7-D2342E17F9C2}" dt="2021-01-21T10:56:12.672" v="443" actId="1076"/>
            <ac:spMkLst>
              <pc:docMk/>
              <pc:sldMasterMk cId="3860510708" sldId="2147483648"/>
              <pc:sldLayoutMk cId="443957906" sldId="2147483700"/>
              <ac:spMk id="10" creationId="{00000000-0000-0000-0000-000000000000}"/>
            </ac:spMkLst>
          </pc:spChg>
          <pc:spChg chg="add mod ord">
            <ac:chgData name="Wilma Dragonetti" userId="80675276-350f-48f6-9c6e-cb594cda4045" providerId="ADAL" clId="{713FB271-57A0-46F5-BFE7-D2342E17F9C2}" dt="2021-01-21T10:56:08.876" v="442" actId="1076"/>
            <ac:spMkLst>
              <pc:docMk/>
              <pc:sldMasterMk cId="3860510708" sldId="2147483648"/>
              <pc:sldLayoutMk cId="443957906" sldId="2147483700"/>
              <ac:spMk id="11" creationId="{F36A43E7-F672-401D-B5B3-B9ED4F120538}"/>
            </ac:spMkLst>
          </pc:spChg>
          <pc:picChg chg="add mod">
            <ac:chgData name="Wilma Dragonetti" userId="80675276-350f-48f6-9c6e-cb594cda4045" providerId="ADAL" clId="{713FB271-57A0-46F5-BFE7-D2342E17F9C2}" dt="2021-01-20T13:56:20.798" v="302"/>
            <ac:picMkLst>
              <pc:docMk/>
              <pc:sldMasterMk cId="3860510708" sldId="2147483648"/>
              <pc:sldLayoutMk cId="443957906" sldId="2147483700"/>
              <ac:picMk id="8" creationId="{74FB0741-00E3-4CD1-A77D-6EE7377F2AA9}"/>
            </ac:picMkLst>
          </pc:picChg>
        </pc:sldLayoutChg>
        <pc:sldLayoutChg chg="addSp modSp mod">
          <pc:chgData name="Wilma Dragonetti" userId="80675276-350f-48f6-9c6e-cb594cda4045" providerId="ADAL" clId="{713FB271-57A0-46F5-BFE7-D2342E17F9C2}" dt="2021-01-21T11:23:01.144" v="1032" actId="404"/>
          <pc:sldLayoutMkLst>
            <pc:docMk/>
            <pc:sldMasterMk cId="3860510708" sldId="2147483648"/>
            <pc:sldLayoutMk cId="179820170" sldId="2147483701"/>
          </pc:sldLayoutMkLst>
          <pc:spChg chg="mod">
            <ac:chgData name="Wilma Dragonetti" userId="80675276-350f-48f6-9c6e-cb594cda4045" providerId="ADAL" clId="{713FB271-57A0-46F5-BFE7-D2342E17F9C2}" dt="2021-01-21T11:23:01.144" v="1032" actId="404"/>
            <ac:spMkLst>
              <pc:docMk/>
              <pc:sldMasterMk cId="3860510708" sldId="2147483648"/>
              <pc:sldLayoutMk cId="179820170" sldId="2147483701"/>
              <ac:spMk id="8" creationId="{00000000-0000-0000-0000-000000000000}"/>
            </ac:spMkLst>
          </pc:spChg>
          <pc:spChg chg="mod">
            <ac:chgData name="Wilma Dragonetti" userId="80675276-350f-48f6-9c6e-cb594cda4045" providerId="ADAL" clId="{713FB271-57A0-46F5-BFE7-D2342E17F9C2}" dt="2021-01-21T10:57:13.952" v="454" actId="1076"/>
            <ac:spMkLst>
              <pc:docMk/>
              <pc:sldMasterMk cId="3860510708" sldId="2147483648"/>
              <pc:sldLayoutMk cId="179820170" sldId="2147483701"/>
              <ac:spMk id="9" creationId="{00000000-0000-0000-0000-000000000000}"/>
            </ac:spMkLst>
          </pc:spChg>
          <pc:spChg chg="mod">
            <ac:chgData name="Wilma Dragonetti" userId="80675276-350f-48f6-9c6e-cb594cda4045" providerId="ADAL" clId="{713FB271-57A0-46F5-BFE7-D2342E17F9C2}" dt="2021-01-21T10:57:11.241" v="453" actId="1076"/>
            <ac:spMkLst>
              <pc:docMk/>
              <pc:sldMasterMk cId="3860510708" sldId="2147483648"/>
              <pc:sldLayoutMk cId="179820170" sldId="2147483701"/>
              <ac:spMk id="10" creationId="{00000000-0000-0000-0000-000000000000}"/>
            </ac:spMkLst>
          </pc:spChg>
          <pc:spChg chg="add mod ord">
            <ac:chgData name="Wilma Dragonetti" userId="80675276-350f-48f6-9c6e-cb594cda4045" providerId="ADAL" clId="{713FB271-57A0-46F5-BFE7-D2342E17F9C2}" dt="2021-01-21T10:57:07.535" v="452" actId="167"/>
            <ac:spMkLst>
              <pc:docMk/>
              <pc:sldMasterMk cId="3860510708" sldId="2147483648"/>
              <pc:sldLayoutMk cId="179820170" sldId="2147483701"/>
              <ac:spMk id="12" creationId="{9F4EDFAC-38C1-4C93-AA21-8D25E0B3E41E}"/>
            </ac:spMkLst>
          </pc:spChg>
          <pc:picChg chg="add mod">
            <ac:chgData name="Wilma Dragonetti" userId="80675276-350f-48f6-9c6e-cb594cda4045" providerId="ADAL" clId="{713FB271-57A0-46F5-BFE7-D2342E17F9C2}" dt="2021-01-20T13:56:57.453" v="306" actId="1076"/>
            <ac:picMkLst>
              <pc:docMk/>
              <pc:sldMasterMk cId="3860510708" sldId="2147483648"/>
              <pc:sldLayoutMk cId="179820170" sldId="2147483701"/>
              <ac:picMk id="7" creationId="{E90B1A77-EA27-41A0-B7F6-79517249C2DD}"/>
            </ac:picMkLst>
          </pc:picChg>
        </pc:sldLayoutChg>
        <pc:sldLayoutChg chg="addSp modSp mod">
          <pc:chgData name="Wilma Dragonetti" userId="80675276-350f-48f6-9c6e-cb594cda4045" providerId="ADAL" clId="{713FB271-57A0-46F5-BFE7-D2342E17F9C2}" dt="2021-01-21T11:18:34.574" v="907" actId="1076"/>
          <pc:sldLayoutMkLst>
            <pc:docMk/>
            <pc:sldMasterMk cId="3860510708" sldId="2147483648"/>
            <pc:sldLayoutMk cId="2641874877" sldId="2147483712"/>
          </pc:sldLayoutMkLst>
          <pc:spChg chg="mod">
            <ac:chgData name="Wilma Dragonetti" userId="80675276-350f-48f6-9c6e-cb594cda4045" providerId="ADAL" clId="{713FB271-57A0-46F5-BFE7-D2342E17F9C2}" dt="2021-01-21T11:18:31.830" v="906" actId="1076"/>
            <ac:spMkLst>
              <pc:docMk/>
              <pc:sldMasterMk cId="3860510708" sldId="2147483648"/>
              <pc:sldLayoutMk cId="2641874877" sldId="2147483712"/>
              <ac:spMk id="3" creationId="{00000000-0000-0000-0000-000000000000}"/>
            </ac:spMkLst>
          </pc:spChg>
          <pc:spChg chg="mod">
            <ac:chgData name="Wilma Dragonetti" userId="80675276-350f-48f6-9c6e-cb594cda4045" providerId="ADAL" clId="{713FB271-57A0-46F5-BFE7-D2342E17F9C2}" dt="2021-01-20T13:27:21.398" v="161" actId="207"/>
            <ac:spMkLst>
              <pc:docMk/>
              <pc:sldMasterMk cId="3860510708" sldId="2147483648"/>
              <pc:sldLayoutMk cId="2641874877" sldId="2147483712"/>
              <ac:spMk id="19" creationId="{00000000-0000-0000-0000-000000000000}"/>
            </ac:spMkLst>
          </pc:spChg>
          <pc:spChg chg="mod">
            <ac:chgData name="Wilma Dragonetti" userId="80675276-350f-48f6-9c6e-cb594cda4045" providerId="ADAL" clId="{713FB271-57A0-46F5-BFE7-D2342E17F9C2}" dt="2021-01-21T11:18:18.085" v="905" actId="14100"/>
            <ac:spMkLst>
              <pc:docMk/>
              <pc:sldMasterMk cId="3860510708" sldId="2147483648"/>
              <pc:sldLayoutMk cId="2641874877" sldId="2147483712"/>
              <ac:spMk id="22" creationId="{00000000-0000-0000-0000-000000000000}"/>
            </ac:spMkLst>
          </pc:spChg>
          <pc:spChg chg="mod">
            <ac:chgData name="Wilma Dragonetti" userId="80675276-350f-48f6-9c6e-cb594cda4045" providerId="ADAL" clId="{713FB271-57A0-46F5-BFE7-D2342E17F9C2}" dt="2021-01-21T11:18:34.574" v="907" actId="1076"/>
            <ac:spMkLst>
              <pc:docMk/>
              <pc:sldMasterMk cId="3860510708" sldId="2147483648"/>
              <pc:sldLayoutMk cId="2641874877" sldId="2147483712"/>
              <ac:spMk id="23" creationId="{00000000-0000-0000-0000-000000000000}"/>
            </ac:spMkLst>
          </pc:spChg>
          <pc:picChg chg="add mod">
            <ac:chgData name="Wilma Dragonetti" userId="80675276-350f-48f6-9c6e-cb594cda4045" providerId="ADAL" clId="{713FB271-57A0-46F5-BFE7-D2342E17F9C2}" dt="2021-01-20T13:35:28.941" v="221" actId="1076"/>
            <ac:picMkLst>
              <pc:docMk/>
              <pc:sldMasterMk cId="3860510708" sldId="2147483648"/>
              <pc:sldLayoutMk cId="2641874877" sldId="2147483712"/>
              <ac:picMk id="8" creationId="{69B01F1C-0541-4295-89F0-D599B35277C3}"/>
            </ac:picMkLst>
          </pc:picChg>
        </pc:sldLayoutChg>
        <pc:sldLayoutChg chg="addSp modSp mod">
          <pc:chgData name="Wilma Dragonetti" userId="80675276-350f-48f6-9c6e-cb594cda4045" providerId="ADAL" clId="{713FB271-57A0-46F5-BFE7-D2342E17F9C2}" dt="2021-01-20T13:56:09.782" v="299" actId="1076"/>
          <pc:sldLayoutMkLst>
            <pc:docMk/>
            <pc:sldMasterMk cId="3860510708" sldId="2147483648"/>
            <pc:sldLayoutMk cId="3249118181" sldId="2147483716"/>
          </pc:sldLayoutMkLst>
          <pc:picChg chg="add mod">
            <ac:chgData name="Wilma Dragonetti" userId="80675276-350f-48f6-9c6e-cb594cda4045" providerId="ADAL" clId="{713FB271-57A0-46F5-BFE7-D2342E17F9C2}" dt="2021-01-20T13:56:09.782" v="299" actId="1076"/>
            <ac:picMkLst>
              <pc:docMk/>
              <pc:sldMasterMk cId="3860510708" sldId="2147483648"/>
              <pc:sldLayoutMk cId="3249118181" sldId="2147483716"/>
              <ac:picMk id="22" creationId="{465B837C-52DA-417C-8E7B-B966EE61786A}"/>
            </ac:picMkLst>
          </pc:picChg>
        </pc:sldLayoutChg>
        <pc:sldLayoutChg chg="addSp delSp modSp del mod">
          <pc:chgData name="Wilma Dragonetti" userId="80675276-350f-48f6-9c6e-cb594cda4045" providerId="ADAL" clId="{713FB271-57A0-46F5-BFE7-D2342E17F9C2}" dt="2021-01-20T13:58:06.617" v="315" actId="2696"/>
          <pc:sldLayoutMkLst>
            <pc:docMk/>
            <pc:sldMasterMk cId="3860510708" sldId="2147483648"/>
            <pc:sldLayoutMk cId="2669198123" sldId="2147483719"/>
          </pc:sldLayoutMkLst>
          <pc:spChg chg="del">
            <ac:chgData name="Wilma Dragonetti" userId="80675276-350f-48f6-9c6e-cb594cda4045" providerId="ADAL" clId="{713FB271-57A0-46F5-BFE7-D2342E17F9C2}" dt="2021-01-20T13:57:43.367" v="312" actId="21"/>
            <ac:spMkLst>
              <pc:docMk/>
              <pc:sldMasterMk cId="3860510708" sldId="2147483648"/>
              <pc:sldLayoutMk cId="2669198123" sldId="2147483719"/>
              <ac:spMk id="2" creationId="{00000000-0000-0000-0000-000000000000}"/>
            </ac:spMkLst>
          </pc:spChg>
          <pc:spChg chg="del">
            <ac:chgData name="Wilma Dragonetti" userId="80675276-350f-48f6-9c6e-cb594cda4045" providerId="ADAL" clId="{713FB271-57A0-46F5-BFE7-D2342E17F9C2}" dt="2021-01-20T13:57:43.367" v="312" actId="21"/>
            <ac:spMkLst>
              <pc:docMk/>
              <pc:sldMasterMk cId="3860510708" sldId="2147483648"/>
              <pc:sldLayoutMk cId="2669198123" sldId="2147483719"/>
              <ac:spMk id="3" creationId="{00000000-0000-0000-0000-000000000000}"/>
            </ac:spMkLst>
          </pc:spChg>
          <pc:spChg chg="del">
            <ac:chgData name="Wilma Dragonetti" userId="80675276-350f-48f6-9c6e-cb594cda4045" providerId="ADAL" clId="{713FB271-57A0-46F5-BFE7-D2342E17F9C2}" dt="2021-01-20T13:57:43.367" v="312" actId="21"/>
            <ac:spMkLst>
              <pc:docMk/>
              <pc:sldMasterMk cId="3860510708" sldId="2147483648"/>
              <pc:sldLayoutMk cId="2669198123" sldId="2147483719"/>
              <ac:spMk id="4" creationId="{00000000-0000-0000-0000-000000000000}"/>
            </ac:spMkLst>
          </pc:spChg>
          <pc:spChg chg="del">
            <ac:chgData name="Wilma Dragonetti" userId="80675276-350f-48f6-9c6e-cb594cda4045" providerId="ADAL" clId="{713FB271-57A0-46F5-BFE7-D2342E17F9C2}" dt="2021-01-20T13:57:43.367" v="312" actId="21"/>
            <ac:spMkLst>
              <pc:docMk/>
              <pc:sldMasterMk cId="3860510708" sldId="2147483648"/>
              <pc:sldLayoutMk cId="2669198123" sldId="2147483719"/>
              <ac:spMk id="9" creationId="{00000000-0000-0000-0000-000000000000}"/>
            </ac:spMkLst>
          </pc:spChg>
          <pc:spChg chg="del">
            <ac:chgData name="Wilma Dragonetti" userId="80675276-350f-48f6-9c6e-cb594cda4045" providerId="ADAL" clId="{713FB271-57A0-46F5-BFE7-D2342E17F9C2}" dt="2021-01-20T13:57:43.367" v="312" actId="21"/>
            <ac:spMkLst>
              <pc:docMk/>
              <pc:sldMasterMk cId="3860510708" sldId="2147483648"/>
              <pc:sldLayoutMk cId="2669198123" sldId="2147483719"/>
              <ac:spMk id="10" creationId="{00000000-0000-0000-0000-000000000000}"/>
            </ac:spMkLst>
          </pc:spChg>
          <pc:spChg chg="del">
            <ac:chgData name="Wilma Dragonetti" userId="80675276-350f-48f6-9c6e-cb594cda4045" providerId="ADAL" clId="{713FB271-57A0-46F5-BFE7-D2342E17F9C2}" dt="2021-01-20T13:57:43.367" v="312" actId="21"/>
            <ac:spMkLst>
              <pc:docMk/>
              <pc:sldMasterMk cId="3860510708" sldId="2147483648"/>
              <pc:sldLayoutMk cId="2669198123" sldId="2147483719"/>
              <ac:spMk id="11" creationId="{00000000-0000-0000-0000-000000000000}"/>
            </ac:spMkLst>
          </pc:spChg>
          <pc:picChg chg="add del mod">
            <ac:chgData name="Wilma Dragonetti" userId="80675276-350f-48f6-9c6e-cb594cda4045" providerId="ADAL" clId="{713FB271-57A0-46F5-BFE7-D2342E17F9C2}" dt="2021-01-20T13:57:43.367" v="312" actId="21"/>
            <ac:picMkLst>
              <pc:docMk/>
              <pc:sldMasterMk cId="3860510708" sldId="2147483648"/>
              <pc:sldLayoutMk cId="2669198123" sldId="2147483719"/>
              <ac:picMk id="8" creationId="{922775A5-9D5D-4DB7-83A6-A68EC21001D2}"/>
            </ac:picMkLst>
          </pc:picChg>
        </pc:sldLayoutChg>
        <pc:sldLayoutChg chg="addSp modSp mod">
          <pc:chgData name="Wilma Dragonetti" userId="80675276-350f-48f6-9c6e-cb594cda4045" providerId="ADAL" clId="{713FB271-57A0-46F5-BFE7-D2342E17F9C2}" dt="2021-01-21T11:14:41.640" v="712"/>
          <pc:sldLayoutMkLst>
            <pc:docMk/>
            <pc:sldMasterMk cId="3860510708" sldId="2147483648"/>
            <pc:sldLayoutMk cId="3029200699" sldId="2147483720"/>
          </pc:sldLayoutMkLst>
          <pc:spChg chg="mod">
            <ac:chgData name="Wilma Dragonetti" userId="80675276-350f-48f6-9c6e-cb594cda4045" providerId="ADAL" clId="{713FB271-57A0-46F5-BFE7-D2342E17F9C2}" dt="2021-01-21T10:46:00.640" v="337" actId="20577"/>
            <ac:spMkLst>
              <pc:docMk/>
              <pc:sldMasterMk cId="3860510708" sldId="2147483648"/>
              <pc:sldLayoutMk cId="3029200699" sldId="2147483720"/>
              <ac:spMk id="4" creationId="{00000000-0000-0000-0000-000000000000}"/>
            </ac:spMkLst>
          </pc:spChg>
          <pc:spChg chg="mod">
            <ac:chgData name="Wilma Dragonetti" userId="80675276-350f-48f6-9c6e-cb594cda4045" providerId="ADAL" clId="{713FB271-57A0-46F5-BFE7-D2342E17F9C2}" dt="2021-01-21T11:14:41.640" v="712"/>
            <ac:spMkLst>
              <pc:docMk/>
              <pc:sldMasterMk cId="3860510708" sldId="2147483648"/>
              <pc:sldLayoutMk cId="3029200699" sldId="2147483720"/>
              <ac:spMk id="7" creationId="{00000000-0000-0000-0000-000000000000}"/>
            </ac:spMkLst>
          </pc:spChg>
          <pc:spChg chg="add mod ord">
            <ac:chgData name="Wilma Dragonetti" userId="80675276-350f-48f6-9c6e-cb594cda4045" providerId="ADAL" clId="{713FB271-57A0-46F5-BFE7-D2342E17F9C2}" dt="2021-01-20T13:54:36.977" v="283" actId="207"/>
            <ac:spMkLst>
              <pc:docMk/>
              <pc:sldMasterMk cId="3860510708" sldId="2147483648"/>
              <pc:sldLayoutMk cId="3029200699" sldId="2147483720"/>
              <ac:spMk id="8" creationId="{9900412F-B423-4CEA-A8D1-04E79BC07FC0}"/>
            </ac:spMkLst>
          </pc:spChg>
          <pc:spChg chg="add mod">
            <ac:chgData name="Wilma Dragonetti" userId="80675276-350f-48f6-9c6e-cb594cda4045" providerId="ADAL" clId="{713FB271-57A0-46F5-BFE7-D2342E17F9C2}" dt="2021-01-21T10:48:35.315" v="357" actId="164"/>
            <ac:spMkLst>
              <pc:docMk/>
              <pc:sldMasterMk cId="3860510708" sldId="2147483648"/>
              <pc:sldLayoutMk cId="3029200699" sldId="2147483720"/>
              <ac:spMk id="11" creationId="{D552908F-EDDB-4C57-99A5-E413EF6E78D5}"/>
            </ac:spMkLst>
          </pc:spChg>
          <pc:spChg chg="add mod">
            <ac:chgData name="Wilma Dragonetti" userId="80675276-350f-48f6-9c6e-cb594cda4045" providerId="ADAL" clId="{713FB271-57A0-46F5-BFE7-D2342E17F9C2}" dt="2021-01-21T10:48:35.315" v="357" actId="164"/>
            <ac:spMkLst>
              <pc:docMk/>
              <pc:sldMasterMk cId="3860510708" sldId="2147483648"/>
              <pc:sldLayoutMk cId="3029200699" sldId="2147483720"/>
              <ac:spMk id="14" creationId="{27BA2C32-5628-41CB-932C-ECE1E1922667}"/>
            </ac:spMkLst>
          </pc:spChg>
          <pc:spChg chg="add mod">
            <ac:chgData name="Wilma Dragonetti" userId="80675276-350f-48f6-9c6e-cb594cda4045" providerId="ADAL" clId="{713FB271-57A0-46F5-BFE7-D2342E17F9C2}" dt="2021-01-21T10:48:35.315" v="357" actId="164"/>
            <ac:spMkLst>
              <pc:docMk/>
              <pc:sldMasterMk cId="3860510708" sldId="2147483648"/>
              <pc:sldLayoutMk cId="3029200699" sldId="2147483720"/>
              <ac:spMk id="15" creationId="{1E24833F-CD45-4ABA-B767-B253565BCF31}"/>
            </ac:spMkLst>
          </pc:spChg>
          <pc:spChg chg="add mod">
            <ac:chgData name="Wilma Dragonetti" userId="80675276-350f-48f6-9c6e-cb594cda4045" providerId="ADAL" clId="{713FB271-57A0-46F5-BFE7-D2342E17F9C2}" dt="2021-01-21T10:48:35.315" v="357" actId="164"/>
            <ac:spMkLst>
              <pc:docMk/>
              <pc:sldMasterMk cId="3860510708" sldId="2147483648"/>
              <pc:sldLayoutMk cId="3029200699" sldId="2147483720"/>
              <ac:spMk id="16" creationId="{7EB7915C-9DBC-48BF-99B3-7866A1575E67}"/>
            </ac:spMkLst>
          </pc:spChg>
          <pc:grpChg chg="add mod">
            <ac:chgData name="Wilma Dragonetti" userId="80675276-350f-48f6-9c6e-cb594cda4045" providerId="ADAL" clId="{713FB271-57A0-46F5-BFE7-D2342E17F9C2}" dt="2021-01-21T10:49:24.380" v="364" actId="164"/>
            <ac:grpSpMkLst>
              <pc:docMk/>
              <pc:sldMasterMk cId="3860510708" sldId="2147483648"/>
              <pc:sldLayoutMk cId="3029200699" sldId="2147483720"/>
              <ac:grpSpMk id="18" creationId="{C6FE3B6E-E9D1-4842-B40D-4A3FDA02D79C}"/>
            </ac:grpSpMkLst>
          </pc:grpChg>
          <pc:grpChg chg="add mod">
            <ac:chgData name="Wilma Dragonetti" userId="80675276-350f-48f6-9c6e-cb594cda4045" providerId="ADAL" clId="{713FB271-57A0-46F5-BFE7-D2342E17F9C2}" dt="2021-01-21T10:49:24.380" v="364" actId="164"/>
            <ac:grpSpMkLst>
              <pc:docMk/>
              <pc:sldMasterMk cId="3860510708" sldId="2147483648"/>
              <pc:sldLayoutMk cId="3029200699" sldId="2147483720"/>
              <ac:grpSpMk id="19" creationId="{BDF63C6B-BB10-4FCF-9E3A-34E2DBF7F768}"/>
            </ac:grpSpMkLst>
          </pc:grpChg>
          <pc:picChg chg="add mod">
            <ac:chgData name="Wilma Dragonetti" userId="80675276-350f-48f6-9c6e-cb594cda4045" providerId="ADAL" clId="{713FB271-57A0-46F5-BFE7-D2342E17F9C2}" dt="2021-01-20T13:55:47.221" v="292" actId="1076"/>
            <ac:picMkLst>
              <pc:docMk/>
              <pc:sldMasterMk cId="3860510708" sldId="2147483648"/>
              <pc:sldLayoutMk cId="3029200699" sldId="2147483720"/>
              <ac:picMk id="10" creationId="{1830D515-A226-436F-BECB-FE421D0A25C8}"/>
            </ac:picMkLst>
          </pc:picChg>
          <pc:cxnChg chg="add mod">
            <ac:chgData name="Wilma Dragonetti" userId="80675276-350f-48f6-9c6e-cb594cda4045" providerId="ADAL" clId="{713FB271-57A0-46F5-BFE7-D2342E17F9C2}" dt="2021-01-21T10:49:24.380" v="364" actId="164"/>
            <ac:cxnSpMkLst>
              <pc:docMk/>
              <pc:sldMasterMk cId="3860510708" sldId="2147483648"/>
              <pc:sldLayoutMk cId="3029200699" sldId="2147483720"/>
              <ac:cxnSpMk id="3" creationId="{FFE02BBF-B18B-41B9-BCA3-4B1C5B8F2497}"/>
            </ac:cxnSpMkLst>
          </pc:cxnChg>
          <pc:cxnChg chg="add mod">
            <ac:chgData name="Wilma Dragonetti" userId="80675276-350f-48f6-9c6e-cb594cda4045" providerId="ADAL" clId="{713FB271-57A0-46F5-BFE7-D2342E17F9C2}" dt="2021-01-21T10:49:24.380" v="364" actId="164"/>
            <ac:cxnSpMkLst>
              <pc:docMk/>
              <pc:sldMasterMk cId="3860510708" sldId="2147483648"/>
              <pc:sldLayoutMk cId="3029200699" sldId="2147483720"/>
              <ac:cxnSpMk id="6" creationId="{41232CC2-36FE-4280-90E5-BAE678855700}"/>
            </ac:cxnSpMkLst>
          </pc:cxnChg>
        </pc:sldLayoutChg>
        <pc:sldLayoutChg chg="addSp modSp mod">
          <pc:chgData name="Wilma Dragonetti" userId="80675276-350f-48f6-9c6e-cb594cda4045" providerId="ADAL" clId="{713FB271-57A0-46F5-BFE7-D2342E17F9C2}" dt="2021-01-21T11:14:34.708" v="711"/>
          <pc:sldLayoutMkLst>
            <pc:docMk/>
            <pc:sldMasterMk cId="3860510708" sldId="2147483648"/>
            <pc:sldLayoutMk cId="2660674075" sldId="2147483721"/>
          </pc:sldLayoutMkLst>
          <pc:spChg chg="mod">
            <ac:chgData name="Wilma Dragonetti" userId="80675276-350f-48f6-9c6e-cb594cda4045" providerId="ADAL" clId="{713FB271-57A0-46F5-BFE7-D2342E17F9C2}" dt="2021-01-21T10:46:04.565" v="338" actId="20577"/>
            <ac:spMkLst>
              <pc:docMk/>
              <pc:sldMasterMk cId="3860510708" sldId="2147483648"/>
              <pc:sldLayoutMk cId="2660674075" sldId="2147483721"/>
              <ac:spMk id="4" creationId="{00000000-0000-0000-0000-000000000000}"/>
            </ac:spMkLst>
          </pc:spChg>
          <pc:spChg chg="mod">
            <ac:chgData name="Wilma Dragonetti" userId="80675276-350f-48f6-9c6e-cb594cda4045" providerId="ADAL" clId="{713FB271-57A0-46F5-BFE7-D2342E17F9C2}" dt="2021-01-21T11:14:34.708" v="711"/>
            <ac:spMkLst>
              <pc:docMk/>
              <pc:sldMasterMk cId="3860510708" sldId="2147483648"/>
              <pc:sldLayoutMk cId="2660674075" sldId="2147483721"/>
              <ac:spMk id="7" creationId="{00000000-0000-0000-0000-000000000000}"/>
            </ac:spMkLst>
          </pc:spChg>
          <pc:spChg chg="add mod">
            <ac:chgData name="Wilma Dragonetti" userId="80675276-350f-48f6-9c6e-cb594cda4045" providerId="ADAL" clId="{713FB271-57A0-46F5-BFE7-D2342E17F9C2}" dt="2021-01-21T10:49:19.431" v="363" actId="164"/>
            <ac:spMkLst>
              <pc:docMk/>
              <pc:sldMasterMk cId="3860510708" sldId="2147483648"/>
              <pc:sldLayoutMk cId="2660674075" sldId="2147483721"/>
              <ac:spMk id="11" creationId="{341218A6-1270-4C63-B4FE-481238F5CB76}"/>
            </ac:spMkLst>
          </pc:spChg>
          <pc:spChg chg="add mod">
            <ac:chgData name="Wilma Dragonetti" userId="80675276-350f-48f6-9c6e-cb594cda4045" providerId="ADAL" clId="{713FB271-57A0-46F5-BFE7-D2342E17F9C2}" dt="2021-01-21T10:49:19.431" v="363" actId="164"/>
            <ac:spMkLst>
              <pc:docMk/>
              <pc:sldMasterMk cId="3860510708" sldId="2147483648"/>
              <pc:sldLayoutMk cId="2660674075" sldId="2147483721"/>
              <ac:spMk id="15" creationId="{CD345973-7DC3-4D36-866F-CF03AB24C048}"/>
            </ac:spMkLst>
          </pc:spChg>
          <pc:spChg chg="add mod">
            <ac:chgData name="Wilma Dragonetti" userId="80675276-350f-48f6-9c6e-cb594cda4045" providerId="ADAL" clId="{713FB271-57A0-46F5-BFE7-D2342E17F9C2}" dt="2021-01-21T10:49:19.431" v="363" actId="164"/>
            <ac:spMkLst>
              <pc:docMk/>
              <pc:sldMasterMk cId="3860510708" sldId="2147483648"/>
              <pc:sldLayoutMk cId="2660674075" sldId="2147483721"/>
              <ac:spMk id="16" creationId="{54007CBE-9C3B-4D6B-A66E-DC39336C3DCB}"/>
            </ac:spMkLst>
          </pc:spChg>
          <pc:spChg chg="add mod">
            <ac:chgData name="Wilma Dragonetti" userId="80675276-350f-48f6-9c6e-cb594cda4045" providerId="ADAL" clId="{713FB271-57A0-46F5-BFE7-D2342E17F9C2}" dt="2021-01-21T10:49:19.431" v="363" actId="164"/>
            <ac:spMkLst>
              <pc:docMk/>
              <pc:sldMasterMk cId="3860510708" sldId="2147483648"/>
              <pc:sldLayoutMk cId="2660674075" sldId="2147483721"/>
              <ac:spMk id="17" creationId="{4EA64773-CADC-4FC7-A81A-A27EC2482369}"/>
            </ac:spMkLst>
          </pc:spChg>
          <pc:grpChg chg="add mod">
            <ac:chgData name="Wilma Dragonetti" userId="80675276-350f-48f6-9c6e-cb594cda4045" providerId="ADAL" clId="{713FB271-57A0-46F5-BFE7-D2342E17F9C2}" dt="2021-01-21T10:49:19.431" v="363" actId="164"/>
            <ac:grpSpMkLst>
              <pc:docMk/>
              <pc:sldMasterMk cId="3860510708" sldId="2147483648"/>
              <pc:sldLayoutMk cId="2660674075" sldId="2147483721"/>
              <ac:grpSpMk id="2" creationId="{AAB24AC9-9403-4EB2-B359-273EA5D46794}"/>
            </ac:grpSpMkLst>
          </pc:grpChg>
          <pc:picChg chg="add mod">
            <ac:chgData name="Wilma Dragonetti" userId="80675276-350f-48f6-9c6e-cb594cda4045" providerId="ADAL" clId="{713FB271-57A0-46F5-BFE7-D2342E17F9C2}" dt="2021-01-20T13:55:54.851" v="295" actId="1076"/>
            <ac:picMkLst>
              <pc:docMk/>
              <pc:sldMasterMk cId="3860510708" sldId="2147483648"/>
              <pc:sldLayoutMk cId="2660674075" sldId="2147483721"/>
              <ac:picMk id="10" creationId="{82CA5315-0CE5-4C01-8F26-508DFCF10C68}"/>
            </ac:picMkLst>
          </pc:picChg>
          <pc:cxnChg chg="add mod">
            <ac:chgData name="Wilma Dragonetti" userId="80675276-350f-48f6-9c6e-cb594cda4045" providerId="ADAL" clId="{713FB271-57A0-46F5-BFE7-D2342E17F9C2}" dt="2021-01-21T10:49:19.431" v="363" actId="164"/>
            <ac:cxnSpMkLst>
              <pc:docMk/>
              <pc:sldMasterMk cId="3860510708" sldId="2147483648"/>
              <pc:sldLayoutMk cId="2660674075" sldId="2147483721"/>
              <ac:cxnSpMk id="18" creationId="{30E02CCE-0C46-4C76-866A-AD148A13D8EB}"/>
            </ac:cxnSpMkLst>
          </pc:cxnChg>
          <pc:cxnChg chg="add mod">
            <ac:chgData name="Wilma Dragonetti" userId="80675276-350f-48f6-9c6e-cb594cda4045" providerId="ADAL" clId="{713FB271-57A0-46F5-BFE7-D2342E17F9C2}" dt="2021-01-21T10:49:19.431" v="363" actId="164"/>
            <ac:cxnSpMkLst>
              <pc:docMk/>
              <pc:sldMasterMk cId="3860510708" sldId="2147483648"/>
              <pc:sldLayoutMk cId="2660674075" sldId="2147483721"/>
              <ac:cxnSpMk id="19" creationId="{58EFC97E-E6E7-4677-BC94-F5288972F611}"/>
            </ac:cxnSpMkLst>
          </pc:cxnChg>
        </pc:sldLayoutChg>
        <pc:sldLayoutChg chg="addSp delSp modSp mod">
          <pc:chgData name="Wilma Dragonetti" userId="80675276-350f-48f6-9c6e-cb594cda4045" providerId="ADAL" clId="{713FB271-57A0-46F5-BFE7-D2342E17F9C2}" dt="2021-01-21T11:25:05.789" v="1066" actId="167"/>
          <pc:sldLayoutMkLst>
            <pc:docMk/>
            <pc:sldMasterMk cId="3860510708" sldId="2147483648"/>
            <pc:sldLayoutMk cId="2789140260" sldId="2147483727"/>
          </pc:sldLayoutMkLst>
          <pc:spChg chg="mod ord">
            <ac:chgData name="Wilma Dragonetti" userId="80675276-350f-48f6-9c6e-cb594cda4045" providerId="ADAL" clId="{713FB271-57A0-46F5-BFE7-D2342E17F9C2}" dt="2021-01-21T11:25:05.789" v="1066" actId="167"/>
            <ac:spMkLst>
              <pc:docMk/>
              <pc:sldMasterMk cId="3860510708" sldId="2147483648"/>
              <pc:sldLayoutMk cId="2789140260" sldId="2147483727"/>
              <ac:spMk id="10" creationId="{00000000-0000-0000-0000-000000000000}"/>
            </ac:spMkLst>
          </pc:spChg>
          <pc:spChg chg="mod">
            <ac:chgData name="Wilma Dragonetti" userId="80675276-350f-48f6-9c6e-cb594cda4045" providerId="ADAL" clId="{713FB271-57A0-46F5-BFE7-D2342E17F9C2}" dt="2021-01-21T10:58:50.608" v="477" actId="14100"/>
            <ac:spMkLst>
              <pc:docMk/>
              <pc:sldMasterMk cId="3860510708" sldId="2147483648"/>
              <pc:sldLayoutMk cId="2789140260" sldId="2147483727"/>
              <ac:spMk id="11" creationId="{00000000-0000-0000-0000-000000000000}"/>
            </ac:spMkLst>
          </pc:spChg>
          <pc:spChg chg="mod">
            <ac:chgData name="Wilma Dragonetti" userId="80675276-350f-48f6-9c6e-cb594cda4045" providerId="ADAL" clId="{713FB271-57A0-46F5-BFE7-D2342E17F9C2}" dt="2021-01-21T11:00:02.544" v="481" actId="16037"/>
            <ac:spMkLst>
              <pc:docMk/>
              <pc:sldMasterMk cId="3860510708" sldId="2147483648"/>
              <pc:sldLayoutMk cId="2789140260" sldId="2147483727"/>
              <ac:spMk id="12" creationId="{00000000-0000-0000-0000-000000000000}"/>
            </ac:spMkLst>
          </pc:spChg>
          <pc:spChg chg="add mod ord">
            <ac:chgData name="Wilma Dragonetti" userId="80675276-350f-48f6-9c6e-cb594cda4045" providerId="ADAL" clId="{713FB271-57A0-46F5-BFE7-D2342E17F9C2}" dt="2021-01-21T11:24:59.709" v="1065" actId="207"/>
            <ac:spMkLst>
              <pc:docMk/>
              <pc:sldMasterMk cId="3860510708" sldId="2147483648"/>
              <pc:sldLayoutMk cId="2789140260" sldId="2147483727"/>
              <ac:spMk id="14" creationId="{95BFA580-9D08-450C-98D6-1163A6E16597}"/>
            </ac:spMkLst>
          </pc:spChg>
          <pc:picChg chg="add mod">
            <ac:chgData name="Wilma Dragonetti" userId="80675276-350f-48f6-9c6e-cb594cda4045" providerId="ADAL" clId="{713FB271-57A0-46F5-BFE7-D2342E17F9C2}" dt="2021-01-21T10:55:09.596" v="431" actId="14826"/>
            <ac:picMkLst>
              <pc:docMk/>
              <pc:sldMasterMk cId="3860510708" sldId="2147483648"/>
              <pc:sldLayoutMk cId="2789140260" sldId="2147483727"/>
              <ac:picMk id="8" creationId="{5432263D-90C1-4505-ACD9-6D4661619C30}"/>
            </ac:picMkLst>
          </pc:picChg>
          <pc:picChg chg="add del mod">
            <ac:chgData name="Wilma Dragonetti" userId="80675276-350f-48f6-9c6e-cb594cda4045" providerId="ADAL" clId="{713FB271-57A0-46F5-BFE7-D2342E17F9C2}" dt="2021-01-21T10:58:10.380" v="467"/>
            <ac:picMkLst>
              <pc:docMk/>
              <pc:sldMasterMk cId="3860510708" sldId="2147483648"/>
              <pc:sldLayoutMk cId="2789140260" sldId="2147483727"/>
              <ac:picMk id="9" creationId="{BCCFC91A-D0A5-4825-9D5D-9FA3A6586D26}"/>
            </ac:picMkLst>
          </pc:picChg>
        </pc:sldLayoutChg>
        <pc:sldLayoutChg chg="addSp delSp modSp mod modAnim">
          <pc:chgData name="Wilma Dragonetti" userId="80675276-350f-48f6-9c6e-cb594cda4045" providerId="ADAL" clId="{713FB271-57A0-46F5-BFE7-D2342E17F9C2}" dt="2021-01-21T11:14:25.051" v="710"/>
          <pc:sldLayoutMkLst>
            <pc:docMk/>
            <pc:sldMasterMk cId="3860510708" sldId="2147483648"/>
            <pc:sldLayoutMk cId="3153865956" sldId="2147483730"/>
          </pc:sldLayoutMkLst>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2" creationId="{00000000-0000-0000-0000-000000000000}"/>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3" creationId="{00000000-0000-0000-0000-000000000000}"/>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4" creationId="{00000000-0000-0000-0000-000000000000}"/>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7" creationId="{00000000-0000-0000-0000-000000000000}"/>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9" creationId="{00000000-0000-0000-0000-000000000000}"/>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10" creationId="{00000000-0000-0000-0000-000000000000}"/>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11" creationId="{00000000-0000-0000-0000-000000000000}"/>
            </ac:spMkLst>
          </pc:spChg>
          <pc:spChg chg="add mod">
            <ac:chgData name="Wilma Dragonetti" userId="80675276-350f-48f6-9c6e-cb594cda4045" providerId="ADAL" clId="{713FB271-57A0-46F5-BFE7-D2342E17F9C2}" dt="2021-01-20T13:55:24.722" v="286"/>
            <ac:spMkLst>
              <pc:docMk/>
              <pc:sldMasterMk cId="3860510708" sldId="2147483648"/>
              <pc:sldLayoutMk cId="3153865956" sldId="2147483730"/>
              <ac:spMk id="12" creationId="{90BB1FFB-820E-4287-8687-D12B5E9FA840}"/>
            </ac:spMkLst>
          </pc:spChg>
          <pc:spChg chg="add mod">
            <ac:chgData name="Wilma Dragonetti" userId="80675276-350f-48f6-9c6e-cb594cda4045" providerId="ADAL" clId="{713FB271-57A0-46F5-BFE7-D2342E17F9C2}" dt="2021-01-21T10:46:09.586" v="339" actId="20577"/>
            <ac:spMkLst>
              <pc:docMk/>
              <pc:sldMasterMk cId="3860510708" sldId="2147483648"/>
              <pc:sldLayoutMk cId="3153865956" sldId="2147483730"/>
              <ac:spMk id="13" creationId="{2044CC04-5A9C-4962-9158-9D3C3760949E}"/>
            </ac:spMkLst>
          </pc:spChg>
          <pc:spChg chg="add mod">
            <ac:chgData name="Wilma Dragonetti" userId="80675276-350f-48f6-9c6e-cb594cda4045" providerId="ADAL" clId="{713FB271-57A0-46F5-BFE7-D2342E17F9C2}" dt="2021-01-21T11:14:04.142" v="709" actId="1076"/>
            <ac:spMkLst>
              <pc:docMk/>
              <pc:sldMasterMk cId="3860510708" sldId="2147483648"/>
              <pc:sldLayoutMk cId="3153865956" sldId="2147483730"/>
              <ac:spMk id="14" creationId="{31626500-18C2-46E5-8734-EBD41FBE990B}"/>
            </ac:spMkLst>
          </pc:spChg>
          <pc:spChg chg="add mod">
            <ac:chgData name="Wilma Dragonetti" userId="80675276-350f-48f6-9c6e-cb594cda4045" providerId="ADAL" clId="{713FB271-57A0-46F5-BFE7-D2342E17F9C2}" dt="2021-01-21T11:14:25.051" v="710"/>
            <ac:spMkLst>
              <pc:docMk/>
              <pc:sldMasterMk cId="3860510708" sldId="2147483648"/>
              <pc:sldLayoutMk cId="3153865956" sldId="2147483730"/>
              <ac:spMk id="15" creationId="{3146B0F2-FBE0-4F3F-B1F8-5ECAE17FB5E8}"/>
            </ac:spMkLst>
          </pc:spChg>
          <pc:spChg chg="add mod">
            <ac:chgData name="Wilma Dragonetti" userId="80675276-350f-48f6-9c6e-cb594cda4045" providerId="ADAL" clId="{713FB271-57A0-46F5-BFE7-D2342E17F9C2}" dt="2021-01-21T11:14:04.142" v="709" actId="1076"/>
            <ac:spMkLst>
              <pc:docMk/>
              <pc:sldMasterMk cId="3860510708" sldId="2147483648"/>
              <pc:sldLayoutMk cId="3153865956" sldId="2147483730"/>
              <ac:spMk id="16" creationId="{378D4E7F-BFDA-4BC9-BC90-F823372E6FBC}"/>
            </ac:spMkLst>
          </pc:spChg>
          <pc:spChg chg="del">
            <ac:chgData name="Wilma Dragonetti" userId="80675276-350f-48f6-9c6e-cb594cda4045" providerId="ADAL" clId="{713FB271-57A0-46F5-BFE7-D2342E17F9C2}" dt="2021-01-20T13:55:22.222" v="285" actId="478"/>
            <ac:spMkLst>
              <pc:docMk/>
              <pc:sldMasterMk cId="3860510708" sldId="2147483648"/>
              <pc:sldLayoutMk cId="3153865956" sldId="2147483730"/>
              <ac:spMk id="17" creationId="{00000000-0000-0000-0000-000000000000}"/>
            </ac:spMkLst>
          </pc:spChg>
          <pc:spChg chg="add mod">
            <ac:chgData name="Wilma Dragonetti" userId="80675276-350f-48f6-9c6e-cb594cda4045" providerId="ADAL" clId="{713FB271-57A0-46F5-BFE7-D2342E17F9C2}" dt="2021-01-21T11:14:04.142" v="709" actId="1076"/>
            <ac:spMkLst>
              <pc:docMk/>
              <pc:sldMasterMk cId="3860510708" sldId="2147483648"/>
              <pc:sldLayoutMk cId="3153865956" sldId="2147483730"/>
              <ac:spMk id="18" creationId="{A6EB3A8F-1667-4601-A596-D748CFC0AF0E}"/>
            </ac:spMkLst>
          </pc:spChg>
          <pc:spChg chg="add mod">
            <ac:chgData name="Wilma Dragonetti" userId="80675276-350f-48f6-9c6e-cb594cda4045" providerId="ADAL" clId="{713FB271-57A0-46F5-BFE7-D2342E17F9C2}" dt="2021-01-21T11:14:04.142" v="709" actId="1076"/>
            <ac:spMkLst>
              <pc:docMk/>
              <pc:sldMasterMk cId="3860510708" sldId="2147483648"/>
              <pc:sldLayoutMk cId="3153865956" sldId="2147483730"/>
              <ac:spMk id="19" creationId="{515C45B0-5195-47A0-A15E-D04D7ADD8E65}"/>
            </ac:spMkLst>
          </pc:spChg>
          <pc:spChg chg="add mod">
            <ac:chgData name="Wilma Dragonetti" userId="80675276-350f-48f6-9c6e-cb594cda4045" providerId="ADAL" clId="{713FB271-57A0-46F5-BFE7-D2342E17F9C2}" dt="2021-01-21T11:14:04.142" v="709" actId="1076"/>
            <ac:spMkLst>
              <pc:docMk/>
              <pc:sldMasterMk cId="3860510708" sldId="2147483648"/>
              <pc:sldLayoutMk cId="3153865956" sldId="2147483730"/>
              <ac:spMk id="20" creationId="{611829D1-D48C-4669-878C-67E8DDC7C9C7}"/>
            </ac:spMkLst>
          </pc:spChg>
          <pc:spChg chg="add mod">
            <ac:chgData name="Wilma Dragonetti" userId="80675276-350f-48f6-9c6e-cb594cda4045" providerId="ADAL" clId="{713FB271-57A0-46F5-BFE7-D2342E17F9C2}" dt="2021-01-20T13:55:24.722" v="286"/>
            <ac:spMkLst>
              <pc:docMk/>
              <pc:sldMasterMk cId="3860510708" sldId="2147483648"/>
              <pc:sldLayoutMk cId="3153865956" sldId="2147483730"/>
              <ac:spMk id="21" creationId="{46ED844B-0D9E-45DD-9ACF-BC62F5D39360}"/>
            </ac:spMkLst>
          </pc:spChg>
          <pc:spChg chg="mod topLvl">
            <ac:chgData name="Wilma Dragonetti" userId="80675276-350f-48f6-9c6e-cb594cda4045" providerId="ADAL" clId="{713FB271-57A0-46F5-BFE7-D2342E17F9C2}" dt="2021-01-21T10:50:07.425" v="371" actId="1076"/>
            <ac:spMkLst>
              <pc:docMk/>
              <pc:sldMasterMk cId="3860510708" sldId="2147483648"/>
              <pc:sldLayoutMk cId="3153865956" sldId="2147483730"/>
              <ac:spMk id="23" creationId="{E43C89FF-BB4A-4E2C-97E5-4701DA3E7AA9}"/>
            </ac:spMkLst>
          </pc:spChg>
          <pc:spChg chg="mod topLvl">
            <ac:chgData name="Wilma Dragonetti" userId="80675276-350f-48f6-9c6e-cb594cda4045" providerId="ADAL" clId="{713FB271-57A0-46F5-BFE7-D2342E17F9C2}" dt="2021-01-21T10:50:22.250" v="374" actId="1076"/>
            <ac:spMkLst>
              <pc:docMk/>
              <pc:sldMasterMk cId="3860510708" sldId="2147483648"/>
              <pc:sldLayoutMk cId="3153865956" sldId="2147483730"/>
              <ac:spMk id="24" creationId="{D5E9A9CC-DBB3-4AA4-A39F-FFFB0F9A32CC}"/>
            </ac:spMkLst>
          </pc:spChg>
          <pc:spChg chg="mod topLvl">
            <ac:chgData name="Wilma Dragonetti" userId="80675276-350f-48f6-9c6e-cb594cda4045" providerId="ADAL" clId="{713FB271-57A0-46F5-BFE7-D2342E17F9C2}" dt="2021-01-21T10:50:41.082" v="381" actId="1076"/>
            <ac:spMkLst>
              <pc:docMk/>
              <pc:sldMasterMk cId="3860510708" sldId="2147483648"/>
              <pc:sldLayoutMk cId="3153865956" sldId="2147483730"/>
              <ac:spMk id="25" creationId="{E485B5F8-F858-45DA-A011-D87A9C7FA762}"/>
            </ac:spMkLst>
          </pc:spChg>
          <pc:spChg chg="mod topLvl">
            <ac:chgData name="Wilma Dragonetti" userId="80675276-350f-48f6-9c6e-cb594cda4045" providerId="ADAL" clId="{713FB271-57A0-46F5-BFE7-D2342E17F9C2}" dt="2021-01-21T10:50:44.346" v="382" actId="1076"/>
            <ac:spMkLst>
              <pc:docMk/>
              <pc:sldMasterMk cId="3860510708" sldId="2147483648"/>
              <pc:sldLayoutMk cId="3153865956" sldId="2147483730"/>
              <ac:spMk id="26" creationId="{EFAF5900-A4F9-4147-80A0-EA3D8BD4CEA3}"/>
            </ac:spMkLst>
          </pc:spChg>
          <pc:spChg chg="add mod">
            <ac:chgData name="Wilma Dragonetti" userId="80675276-350f-48f6-9c6e-cb594cda4045" providerId="ADAL" clId="{713FB271-57A0-46F5-BFE7-D2342E17F9C2}" dt="2021-01-21T10:50:28.594" v="376" actId="1076"/>
            <ac:spMkLst>
              <pc:docMk/>
              <pc:sldMasterMk cId="3860510708" sldId="2147483648"/>
              <pc:sldLayoutMk cId="3153865956" sldId="2147483730"/>
              <ac:spMk id="29" creationId="{FD4A2713-BD13-46B8-B511-7879FB6120F4}"/>
            </ac:spMkLst>
          </pc:spChg>
          <pc:spChg chg="add mod">
            <ac:chgData name="Wilma Dragonetti" userId="80675276-350f-48f6-9c6e-cb594cda4045" providerId="ADAL" clId="{713FB271-57A0-46F5-BFE7-D2342E17F9C2}" dt="2021-01-21T10:50:53.986" v="384" actId="1076"/>
            <ac:spMkLst>
              <pc:docMk/>
              <pc:sldMasterMk cId="3860510708" sldId="2147483648"/>
              <pc:sldLayoutMk cId="3153865956" sldId="2147483730"/>
              <ac:spMk id="30" creationId="{9AED81CF-2920-4D4D-8712-0E3A35D80277}"/>
            </ac:spMkLst>
          </pc:spChg>
          <pc:grpChg chg="add del mod">
            <ac:chgData name="Wilma Dragonetti" userId="80675276-350f-48f6-9c6e-cb594cda4045" providerId="ADAL" clId="{713FB271-57A0-46F5-BFE7-D2342E17F9C2}" dt="2021-01-21T10:49:40.372" v="367" actId="165"/>
            <ac:grpSpMkLst>
              <pc:docMk/>
              <pc:sldMasterMk cId="3860510708" sldId="2147483648"/>
              <pc:sldLayoutMk cId="3153865956" sldId="2147483730"/>
              <ac:grpSpMk id="17" creationId="{A334A80A-4D97-4EF3-A518-E3B39CEB5EF9}"/>
            </ac:grpSpMkLst>
          </pc:grpChg>
          <pc:picChg chg="add mod">
            <ac:chgData name="Wilma Dragonetti" userId="80675276-350f-48f6-9c6e-cb594cda4045" providerId="ADAL" clId="{713FB271-57A0-46F5-BFE7-D2342E17F9C2}" dt="2021-01-20T13:56:02.230" v="297" actId="1076"/>
            <ac:picMkLst>
              <pc:docMk/>
              <pc:sldMasterMk cId="3860510708" sldId="2147483648"/>
              <pc:sldLayoutMk cId="3153865956" sldId="2147483730"/>
              <ac:picMk id="22" creationId="{7E021B10-64BB-4E14-9BEA-B24A70C052B5}"/>
            </ac:picMkLst>
          </pc:picChg>
          <pc:cxnChg chg="mod topLvl">
            <ac:chgData name="Wilma Dragonetti" userId="80675276-350f-48f6-9c6e-cb594cda4045" providerId="ADAL" clId="{713FB271-57A0-46F5-BFE7-D2342E17F9C2}" dt="2021-01-21T10:50:03.225" v="370" actId="14100"/>
            <ac:cxnSpMkLst>
              <pc:docMk/>
              <pc:sldMasterMk cId="3860510708" sldId="2147483648"/>
              <pc:sldLayoutMk cId="3153865956" sldId="2147483730"/>
              <ac:cxnSpMk id="27" creationId="{3D984BB4-F529-4428-8981-AD498849D2BB}"/>
            </ac:cxnSpMkLst>
          </pc:cxnChg>
          <pc:cxnChg chg="mod topLvl">
            <ac:chgData name="Wilma Dragonetti" userId="80675276-350f-48f6-9c6e-cb594cda4045" providerId="ADAL" clId="{713FB271-57A0-46F5-BFE7-D2342E17F9C2}" dt="2021-01-21T10:50:36.644" v="380" actId="1076"/>
            <ac:cxnSpMkLst>
              <pc:docMk/>
              <pc:sldMasterMk cId="3860510708" sldId="2147483648"/>
              <pc:sldLayoutMk cId="3153865956" sldId="2147483730"/>
              <ac:cxnSpMk id="28" creationId="{7B2E06BB-4184-43E4-B202-417D4ECEACCC}"/>
            </ac:cxnSpMkLst>
          </pc:cxnChg>
        </pc:sldLayoutChg>
        <pc:sldLayoutChg chg="delSp del mod delAnim">
          <pc:chgData name="Wilma Dragonetti" userId="80675276-350f-48f6-9c6e-cb594cda4045" providerId="ADAL" clId="{713FB271-57A0-46F5-BFE7-D2342E17F9C2}" dt="2021-01-20T13:55:29.214" v="287" actId="2696"/>
          <pc:sldLayoutMkLst>
            <pc:docMk/>
            <pc:sldMasterMk cId="3860510708" sldId="2147483648"/>
            <pc:sldLayoutMk cId="2158804360" sldId="2147483732"/>
          </pc:sldLayoutMkLst>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4"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7"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9"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10"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11"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12"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13"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14" creationId="{00000000-0000-0000-0000-000000000000}"/>
            </ac:spMkLst>
          </pc:spChg>
          <pc:spChg chg="del">
            <ac:chgData name="Wilma Dragonetti" userId="80675276-350f-48f6-9c6e-cb594cda4045" providerId="ADAL" clId="{713FB271-57A0-46F5-BFE7-D2342E17F9C2}" dt="2021-01-20T13:55:14.831" v="284" actId="21"/>
            <ac:spMkLst>
              <pc:docMk/>
              <pc:sldMasterMk cId="3860510708" sldId="2147483648"/>
              <pc:sldLayoutMk cId="2158804360" sldId="2147483732"/>
              <ac:spMk id="15" creationId="{00000000-0000-0000-0000-000000000000}"/>
            </ac:spMkLst>
          </pc:spChg>
        </pc:sldLayoutChg>
        <pc:sldLayoutChg chg="del">
          <pc:chgData name="Wilma Dragonetti" userId="80675276-350f-48f6-9c6e-cb594cda4045" providerId="ADAL" clId="{713FB271-57A0-46F5-BFE7-D2342E17F9C2}" dt="2021-01-20T13:57:07.331" v="307" actId="2696"/>
          <pc:sldLayoutMkLst>
            <pc:docMk/>
            <pc:sldMasterMk cId="3860510708" sldId="2147483648"/>
            <pc:sldLayoutMk cId="1628884554" sldId="2147483733"/>
          </pc:sldLayoutMkLst>
        </pc:sldLayoutChg>
        <pc:sldLayoutChg chg="addSp modSp mod">
          <pc:chgData name="Wilma Dragonetti" userId="80675276-350f-48f6-9c6e-cb594cda4045" providerId="ADAL" clId="{713FB271-57A0-46F5-BFE7-D2342E17F9C2}" dt="2021-01-21T11:22:51.629" v="1030"/>
          <pc:sldLayoutMkLst>
            <pc:docMk/>
            <pc:sldMasterMk cId="3860510708" sldId="2147483648"/>
            <pc:sldLayoutMk cId="1888233458" sldId="2147483734"/>
          </pc:sldLayoutMkLst>
          <pc:spChg chg="mod">
            <ac:chgData name="Wilma Dragonetti" userId="80675276-350f-48f6-9c6e-cb594cda4045" providerId="ADAL" clId="{713FB271-57A0-46F5-BFE7-D2342E17F9C2}" dt="2021-01-21T10:56:49.425" v="448" actId="1076"/>
            <ac:spMkLst>
              <pc:docMk/>
              <pc:sldMasterMk cId="3860510708" sldId="2147483648"/>
              <pc:sldLayoutMk cId="1888233458" sldId="2147483734"/>
              <ac:spMk id="3" creationId="{00000000-0000-0000-0000-000000000000}"/>
            </ac:spMkLst>
          </pc:spChg>
          <pc:spChg chg="mod">
            <ac:chgData name="Wilma Dragonetti" userId="80675276-350f-48f6-9c6e-cb594cda4045" providerId="ADAL" clId="{713FB271-57A0-46F5-BFE7-D2342E17F9C2}" dt="2021-01-21T11:22:51.629" v="1030"/>
            <ac:spMkLst>
              <pc:docMk/>
              <pc:sldMasterMk cId="3860510708" sldId="2147483648"/>
              <pc:sldLayoutMk cId="1888233458" sldId="2147483734"/>
              <ac:spMk id="7" creationId="{00000000-0000-0000-0000-000000000000}"/>
            </ac:spMkLst>
          </pc:spChg>
          <pc:spChg chg="add mod ord">
            <ac:chgData name="Wilma Dragonetti" userId="80675276-350f-48f6-9c6e-cb594cda4045" providerId="ADAL" clId="{713FB271-57A0-46F5-BFE7-D2342E17F9C2}" dt="2021-01-21T10:56:41.736" v="447" actId="207"/>
            <ac:spMkLst>
              <pc:docMk/>
              <pc:sldMasterMk cId="3860510708" sldId="2147483648"/>
              <pc:sldLayoutMk cId="1888233458" sldId="2147483734"/>
              <ac:spMk id="10" creationId="{A13F8431-5342-481A-A966-59951CA794F7}"/>
            </ac:spMkLst>
          </pc:spChg>
          <pc:picChg chg="add mod">
            <ac:chgData name="Wilma Dragonetti" userId="80675276-350f-48f6-9c6e-cb594cda4045" providerId="ADAL" clId="{713FB271-57A0-46F5-BFE7-D2342E17F9C2}" dt="2021-01-20T13:56:32.862" v="304"/>
            <ac:picMkLst>
              <pc:docMk/>
              <pc:sldMasterMk cId="3860510708" sldId="2147483648"/>
              <pc:sldLayoutMk cId="1888233458" sldId="2147483734"/>
              <ac:picMk id="9" creationId="{AC821B2A-5A1E-411B-85BB-DDCB70655B2E}"/>
            </ac:picMkLst>
          </pc:picChg>
        </pc:sldLayoutChg>
        <pc:sldLayoutChg chg="addSp modSp del mod">
          <pc:chgData name="Wilma Dragonetti" userId="80675276-350f-48f6-9c6e-cb594cda4045" providerId="ADAL" clId="{713FB271-57A0-46F5-BFE7-D2342E17F9C2}" dt="2021-01-20T13:56:29.563" v="303" actId="2696"/>
          <pc:sldLayoutMkLst>
            <pc:docMk/>
            <pc:sldMasterMk cId="3860510708" sldId="2147483648"/>
            <pc:sldLayoutMk cId="1465193599" sldId="2147483735"/>
          </pc:sldLayoutMkLst>
          <pc:picChg chg="add mod">
            <ac:chgData name="Wilma Dragonetti" userId="80675276-350f-48f6-9c6e-cb594cda4045" providerId="ADAL" clId="{713FB271-57A0-46F5-BFE7-D2342E17F9C2}" dt="2021-01-20T13:56:17.772" v="301" actId="1076"/>
            <ac:picMkLst>
              <pc:docMk/>
              <pc:sldMasterMk cId="3860510708" sldId="2147483648"/>
              <pc:sldLayoutMk cId="1465193599" sldId="2147483735"/>
              <ac:picMk id="7" creationId="{D79D6D92-FD89-4C34-BAB5-3D71F918291E}"/>
            </ac:picMkLst>
          </pc:picChg>
        </pc:sldLayoutChg>
        <pc:sldLayoutChg chg="addSp modSp mod">
          <pc:chgData name="Wilma Dragonetti" userId="80675276-350f-48f6-9c6e-cb594cda4045" providerId="ADAL" clId="{713FB271-57A0-46F5-BFE7-D2342E17F9C2}" dt="2021-01-21T11:23:09.118" v="1034" actId="404"/>
          <pc:sldLayoutMkLst>
            <pc:docMk/>
            <pc:sldMasterMk cId="3860510708" sldId="2147483648"/>
            <pc:sldLayoutMk cId="24176110" sldId="2147483736"/>
          </pc:sldLayoutMkLst>
          <pc:spChg chg="add mod ord">
            <ac:chgData name="Wilma Dragonetti" userId="80675276-350f-48f6-9c6e-cb594cda4045" providerId="ADAL" clId="{713FB271-57A0-46F5-BFE7-D2342E17F9C2}" dt="2021-01-21T10:57:49.152" v="462" actId="1076"/>
            <ac:spMkLst>
              <pc:docMk/>
              <pc:sldMasterMk cId="3860510708" sldId="2147483648"/>
              <pc:sldLayoutMk cId="24176110" sldId="2147483736"/>
              <ac:spMk id="7" creationId="{A2DFA8E7-E8D7-46B5-852E-A9580466587E}"/>
            </ac:spMkLst>
          </pc:spChg>
          <pc:spChg chg="mod">
            <ac:chgData name="Wilma Dragonetti" userId="80675276-350f-48f6-9c6e-cb594cda4045" providerId="ADAL" clId="{713FB271-57A0-46F5-BFE7-D2342E17F9C2}" dt="2021-01-21T11:23:09.118" v="1034" actId="404"/>
            <ac:spMkLst>
              <pc:docMk/>
              <pc:sldMasterMk cId="3860510708" sldId="2147483648"/>
              <pc:sldLayoutMk cId="24176110" sldId="2147483736"/>
              <ac:spMk id="8" creationId="{00000000-0000-0000-0000-000000000000}"/>
            </ac:spMkLst>
          </pc:spChg>
          <pc:spChg chg="mod">
            <ac:chgData name="Wilma Dragonetti" userId="80675276-350f-48f6-9c6e-cb594cda4045" providerId="ADAL" clId="{713FB271-57A0-46F5-BFE7-D2342E17F9C2}" dt="2021-01-21T10:57:52.201" v="463" actId="1076"/>
            <ac:spMkLst>
              <pc:docMk/>
              <pc:sldMasterMk cId="3860510708" sldId="2147483648"/>
              <pc:sldLayoutMk cId="24176110" sldId="2147483736"/>
              <ac:spMk id="10" creationId="{00000000-0000-0000-0000-000000000000}"/>
            </ac:spMkLst>
          </pc:spChg>
          <pc:spChg chg="mod">
            <ac:chgData name="Wilma Dragonetti" userId="80675276-350f-48f6-9c6e-cb594cda4045" providerId="ADAL" clId="{713FB271-57A0-46F5-BFE7-D2342E17F9C2}" dt="2021-01-21T10:57:44.401" v="460" actId="1076"/>
            <ac:spMkLst>
              <pc:docMk/>
              <pc:sldMasterMk cId="3860510708" sldId="2147483648"/>
              <pc:sldLayoutMk cId="24176110" sldId="2147483736"/>
              <ac:spMk id="11" creationId="{00000000-0000-0000-0000-000000000000}"/>
            </ac:spMkLst>
          </pc:spChg>
          <pc:picChg chg="add mod">
            <ac:chgData name="Wilma Dragonetti" userId="80675276-350f-48f6-9c6e-cb594cda4045" providerId="ADAL" clId="{713FB271-57A0-46F5-BFE7-D2342E17F9C2}" dt="2021-01-21T10:58:00.959" v="465"/>
            <ac:picMkLst>
              <pc:docMk/>
              <pc:sldMasterMk cId="3860510708" sldId="2147483648"/>
              <pc:sldLayoutMk cId="24176110" sldId="2147483736"/>
              <ac:picMk id="9" creationId="{4E92EA1E-7C40-4E0D-BBAD-CFF039A2EDD0}"/>
            </ac:picMkLst>
          </pc:picChg>
        </pc:sldLayoutChg>
        <pc:sldLayoutChg chg="delSp del mod">
          <pc:chgData name="Wilma Dragonetti" userId="80675276-350f-48f6-9c6e-cb594cda4045" providerId="ADAL" clId="{713FB271-57A0-46F5-BFE7-D2342E17F9C2}" dt="2021-01-20T13:58:36.469" v="321" actId="2696"/>
          <pc:sldLayoutMkLst>
            <pc:docMk/>
            <pc:sldMasterMk cId="3860510708" sldId="2147483648"/>
            <pc:sldLayoutMk cId="3762340668" sldId="2147483737"/>
          </pc:sldLayoutMkLst>
          <pc:spChg chg="del">
            <ac:chgData name="Wilma Dragonetti" userId="80675276-350f-48f6-9c6e-cb594cda4045" providerId="ADAL" clId="{713FB271-57A0-46F5-BFE7-D2342E17F9C2}" dt="2021-01-20T13:58:32.474" v="320" actId="478"/>
            <ac:spMkLst>
              <pc:docMk/>
              <pc:sldMasterMk cId="3860510708" sldId="2147483648"/>
              <pc:sldLayoutMk cId="3762340668" sldId="2147483737"/>
              <ac:spMk id="13" creationId="{1AF511EA-044E-4300-B921-D56138FE402E}"/>
            </ac:spMkLst>
          </pc:spChg>
        </pc:sldLayoutChg>
        <pc:sldLayoutChg chg="addSp modSp mod">
          <pc:chgData name="Wilma Dragonetti" userId="80675276-350f-48f6-9c6e-cb594cda4045" providerId="ADAL" clId="{713FB271-57A0-46F5-BFE7-D2342E17F9C2}" dt="2021-01-21T11:23:18.136" v="1036" actId="404"/>
          <pc:sldLayoutMkLst>
            <pc:docMk/>
            <pc:sldMasterMk cId="3860510708" sldId="2147483648"/>
            <pc:sldLayoutMk cId="3806054844" sldId="2147483741"/>
          </pc:sldLayoutMkLst>
          <pc:spChg chg="mod">
            <ac:chgData name="Wilma Dragonetti" userId="80675276-350f-48f6-9c6e-cb594cda4045" providerId="ADAL" clId="{713FB271-57A0-46F5-BFE7-D2342E17F9C2}" dt="2021-01-21T11:23:18.136" v="1036" actId="404"/>
            <ac:spMkLst>
              <pc:docMk/>
              <pc:sldMasterMk cId="3860510708" sldId="2147483648"/>
              <pc:sldLayoutMk cId="3806054844" sldId="2147483741"/>
              <ac:spMk id="7" creationId="{00000000-0000-0000-0000-000000000000}"/>
            </ac:spMkLst>
          </pc:spChg>
          <pc:picChg chg="add mod">
            <ac:chgData name="Wilma Dragonetti" userId="80675276-350f-48f6-9c6e-cb594cda4045" providerId="ADAL" clId="{713FB271-57A0-46F5-BFE7-D2342E17F9C2}" dt="2021-01-20T13:57:13.667" v="308"/>
            <ac:picMkLst>
              <pc:docMk/>
              <pc:sldMasterMk cId="3860510708" sldId="2147483648"/>
              <pc:sldLayoutMk cId="3806054844" sldId="2147483741"/>
              <ac:picMk id="6" creationId="{8DEAE59C-965E-4885-898B-C3CFD7F41F33}"/>
            </ac:picMkLst>
          </pc:picChg>
        </pc:sldLayoutChg>
        <pc:sldLayoutChg chg="addSp delSp modSp mod delAnim">
          <pc:chgData name="Wilma Dragonetti" userId="80675276-350f-48f6-9c6e-cb594cda4045" providerId="ADAL" clId="{713FB271-57A0-46F5-BFE7-D2342E17F9C2}" dt="2021-01-21T15:17:55.264" v="1389" actId="166"/>
          <pc:sldLayoutMkLst>
            <pc:docMk/>
            <pc:sldMasterMk cId="3860510708" sldId="2147483648"/>
            <pc:sldLayoutMk cId="2301043048" sldId="2147483744"/>
          </pc:sldLayoutMkLst>
          <pc:spChg chg="mod">
            <ac:chgData name="Wilma Dragonetti" userId="80675276-350f-48f6-9c6e-cb594cda4045" providerId="ADAL" clId="{713FB271-57A0-46F5-BFE7-D2342E17F9C2}" dt="2021-01-20T13:39:05.078" v="241" actId="1076"/>
            <ac:spMkLst>
              <pc:docMk/>
              <pc:sldMasterMk cId="3860510708" sldId="2147483648"/>
              <pc:sldLayoutMk cId="2301043048" sldId="2147483744"/>
              <ac:spMk id="2" creationId="{00000000-0000-0000-0000-000000000000}"/>
            </ac:spMkLst>
          </pc:spChg>
          <pc:spChg chg="add del">
            <ac:chgData name="Wilma Dragonetti" userId="80675276-350f-48f6-9c6e-cb594cda4045" providerId="ADAL" clId="{713FB271-57A0-46F5-BFE7-D2342E17F9C2}" dt="2021-01-20T13:20:28.545" v="29" actId="11529"/>
            <ac:spMkLst>
              <pc:docMk/>
              <pc:sldMasterMk cId="3860510708" sldId="2147483648"/>
              <pc:sldLayoutMk cId="2301043048" sldId="2147483744"/>
              <ac:spMk id="3" creationId="{B5CD87AF-9119-47A3-9F0F-048BADF6B2EF}"/>
            </ac:spMkLst>
          </pc:spChg>
          <pc:spChg chg="add mod">
            <ac:chgData name="Wilma Dragonetti" userId="80675276-350f-48f6-9c6e-cb594cda4045" providerId="ADAL" clId="{713FB271-57A0-46F5-BFE7-D2342E17F9C2}" dt="2021-01-21T15:16:43.419" v="1383" actId="2085"/>
            <ac:spMkLst>
              <pc:docMk/>
              <pc:sldMasterMk cId="3860510708" sldId="2147483648"/>
              <pc:sldLayoutMk cId="2301043048" sldId="2147483744"/>
              <ac:spMk id="3" creationId="{D1757A87-29B9-4524-A1C8-5D80459F9E54}"/>
            </ac:spMkLst>
          </pc:spChg>
          <pc:spChg chg="add mod">
            <ac:chgData name="Wilma Dragonetti" userId="80675276-350f-48f6-9c6e-cb594cda4045" providerId="ADAL" clId="{713FB271-57A0-46F5-BFE7-D2342E17F9C2}" dt="2021-01-20T13:39:11.338" v="243" actId="113"/>
            <ac:spMkLst>
              <pc:docMk/>
              <pc:sldMasterMk cId="3860510708" sldId="2147483648"/>
              <pc:sldLayoutMk cId="2301043048" sldId="2147483744"/>
              <ac:spMk id="4" creationId="{6F9F1152-1D78-46D4-A6D6-B3042175E43C}"/>
            </ac:spMkLst>
          </pc:spChg>
          <pc:spChg chg="add del mod">
            <ac:chgData name="Wilma Dragonetti" userId="80675276-350f-48f6-9c6e-cb594cda4045" providerId="ADAL" clId="{713FB271-57A0-46F5-BFE7-D2342E17F9C2}" dt="2021-01-21T15:11:48.985" v="1339" actId="478"/>
            <ac:spMkLst>
              <pc:docMk/>
              <pc:sldMasterMk cId="3860510708" sldId="2147483648"/>
              <pc:sldLayoutMk cId="2301043048" sldId="2147483744"/>
              <ac:spMk id="5" creationId="{745865B6-5D5B-45C3-8C0D-FCA2982613F0}"/>
            </ac:spMkLst>
          </pc:spChg>
          <pc:spChg chg="mod">
            <ac:chgData name="Wilma Dragonetti" userId="80675276-350f-48f6-9c6e-cb594cda4045" providerId="ADAL" clId="{713FB271-57A0-46F5-BFE7-D2342E17F9C2}" dt="2021-01-21T15:16:22.378" v="1377" actId="1035"/>
            <ac:spMkLst>
              <pc:docMk/>
              <pc:sldMasterMk cId="3860510708" sldId="2147483648"/>
              <pc:sldLayoutMk cId="2301043048" sldId="2147483744"/>
              <ac:spMk id="5" creationId="{A1F8CB0F-04C9-45A3-A378-1742E48F032C}"/>
            </ac:spMkLst>
          </pc:spChg>
          <pc:spChg chg="add del mod">
            <ac:chgData name="Wilma Dragonetti" userId="80675276-350f-48f6-9c6e-cb594cda4045" providerId="ADAL" clId="{713FB271-57A0-46F5-BFE7-D2342E17F9C2}" dt="2021-01-21T15:13:29.419" v="1351" actId="478"/>
            <ac:spMkLst>
              <pc:docMk/>
              <pc:sldMasterMk cId="3860510708" sldId="2147483648"/>
              <pc:sldLayoutMk cId="2301043048" sldId="2147483744"/>
              <ac:spMk id="6" creationId="{1C899AA2-AC3F-4493-8E91-63B1A2E95252}"/>
            </ac:spMkLst>
          </pc:spChg>
          <pc:spChg chg="add del">
            <ac:chgData name="Wilma Dragonetti" userId="80675276-350f-48f6-9c6e-cb594cda4045" providerId="ADAL" clId="{713FB271-57A0-46F5-BFE7-D2342E17F9C2}" dt="2021-01-21T15:13:41.836" v="1352" actId="11529"/>
            <ac:spMkLst>
              <pc:docMk/>
              <pc:sldMasterMk cId="3860510708" sldId="2147483648"/>
              <pc:sldLayoutMk cId="2301043048" sldId="2147483744"/>
              <ac:spMk id="7" creationId="{2B8FD3F2-5E61-44AA-B484-FCAAC85B8FAF}"/>
            </ac:spMkLst>
          </pc:spChg>
          <pc:spChg chg="add del mod ord">
            <ac:chgData name="Wilma Dragonetti" userId="80675276-350f-48f6-9c6e-cb594cda4045" providerId="ADAL" clId="{713FB271-57A0-46F5-BFE7-D2342E17F9C2}" dt="2021-01-20T13:28:55.110" v="162" actId="21"/>
            <ac:spMkLst>
              <pc:docMk/>
              <pc:sldMasterMk cId="3860510708" sldId="2147483648"/>
              <pc:sldLayoutMk cId="2301043048" sldId="2147483744"/>
              <ac:spMk id="7" creationId="{81CCF7F6-B6F4-402E-B7D2-5ED8F8827C8E}"/>
            </ac:spMkLst>
          </pc:spChg>
          <pc:spChg chg="add mod">
            <ac:chgData name="Wilma Dragonetti" userId="80675276-350f-48f6-9c6e-cb594cda4045" providerId="ADAL" clId="{713FB271-57A0-46F5-BFE7-D2342E17F9C2}" dt="2021-01-21T10:44:00.786" v="331" actId="1076"/>
            <ac:spMkLst>
              <pc:docMk/>
              <pc:sldMasterMk cId="3860510708" sldId="2147483648"/>
              <pc:sldLayoutMk cId="2301043048" sldId="2147483744"/>
              <ac:spMk id="9" creationId="{FC5D5456-B96D-4266-8F82-CF88015BE96A}"/>
            </ac:spMkLst>
          </pc:spChg>
          <pc:spChg chg="add mod ord">
            <ac:chgData name="Wilma Dragonetti" userId="80675276-350f-48f6-9c6e-cb594cda4045" providerId="ADAL" clId="{713FB271-57A0-46F5-BFE7-D2342E17F9C2}" dt="2021-01-21T15:17:55.264" v="1389" actId="166"/>
            <ac:spMkLst>
              <pc:docMk/>
              <pc:sldMasterMk cId="3860510708" sldId="2147483648"/>
              <pc:sldLayoutMk cId="2301043048" sldId="2147483744"/>
              <ac:spMk id="10" creationId="{894E841A-4335-410E-80AA-20B973B6DD68}"/>
            </ac:spMkLst>
          </pc:spChg>
          <pc:spChg chg="add mod ord">
            <ac:chgData name="Wilma Dragonetti" userId="80675276-350f-48f6-9c6e-cb594cda4045" providerId="ADAL" clId="{713FB271-57A0-46F5-BFE7-D2342E17F9C2}" dt="2021-01-21T15:17:55.264" v="1389" actId="166"/>
            <ac:spMkLst>
              <pc:docMk/>
              <pc:sldMasterMk cId="3860510708" sldId="2147483648"/>
              <pc:sldLayoutMk cId="2301043048" sldId="2147483744"/>
              <ac:spMk id="12" creationId="{970F5946-DFFE-4C9D-9B40-A4FF1E86B848}"/>
            </ac:spMkLst>
          </pc:spChg>
          <pc:spChg chg="add del mod">
            <ac:chgData name="Wilma Dragonetti" userId="80675276-350f-48f6-9c6e-cb594cda4045" providerId="ADAL" clId="{713FB271-57A0-46F5-BFE7-D2342E17F9C2}" dt="2021-01-21T15:11:48.985" v="1339" actId="478"/>
            <ac:spMkLst>
              <pc:docMk/>
              <pc:sldMasterMk cId="3860510708" sldId="2147483648"/>
              <pc:sldLayoutMk cId="2301043048" sldId="2147483744"/>
              <ac:spMk id="13" creationId="{019091AA-F1A2-408D-9402-AAB6FD480456}"/>
            </ac:spMkLst>
          </pc:spChg>
          <pc:spChg chg="add mod ord">
            <ac:chgData name="Wilma Dragonetti" userId="80675276-350f-48f6-9c6e-cb594cda4045" providerId="ADAL" clId="{713FB271-57A0-46F5-BFE7-D2342E17F9C2}" dt="2021-01-21T15:17:55.264" v="1389" actId="166"/>
            <ac:spMkLst>
              <pc:docMk/>
              <pc:sldMasterMk cId="3860510708" sldId="2147483648"/>
              <pc:sldLayoutMk cId="2301043048" sldId="2147483744"/>
              <ac:spMk id="13" creationId="{72285348-C0FC-401E-BCD1-5083EA286EBD}"/>
            </ac:spMkLst>
          </pc:spChg>
          <pc:spChg chg="add mod ord">
            <ac:chgData name="Wilma Dragonetti" userId="80675276-350f-48f6-9c6e-cb594cda4045" providerId="ADAL" clId="{713FB271-57A0-46F5-BFE7-D2342E17F9C2}" dt="2021-01-21T15:17:55.264" v="1389" actId="166"/>
            <ac:spMkLst>
              <pc:docMk/>
              <pc:sldMasterMk cId="3860510708" sldId="2147483648"/>
              <pc:sldLayoutMk cId="2301043048" sldId="2147483744"/>
              <ac:spMk id="14" creationId="{196A71C3-4762-4B6E-B69F-040CA6AFD4B7}"/>
            </ac:spMkLst>
          </pc:spChg>
          <pc:spChg chg="add del mod">
            <ac:chgData name="Wilma Dragonetti" userId="80675276-350f-48f6-9c6e-cb594cda4045" providerId="ADAL" clId="{713FB271-57A0-46F5-BFE7-D2342E17F9C2}" dt="2021-01-21T15:11:48.985" v="1339" actId="478"/>
            <ac:spMkLst>
              <pc:docMk/>
              <pc:sldMasterMk cId="3860510708" sldId="2147483648"/>
              <pc:sldLayoutMk cId="2301043048" sldId="2147483744"/>
              <ac:spMk id="14" creationId="{EC0B538C-D3DD-4BDF-A0B6-37BA3199C509}"/>
            </ac:spMkLst>
          </pc:spChg>
          <pc:spChg chg="del">
            <ac:chgData name="Wilma Dragonetti" userId="80675276-350f-48f6-9c6e-cb594cda4045" providerId="ADAL" clId="{713FB271-57A0-46F5-BFE7-D2342E17F9C2}" dt="2021-01-20T13:20:07.865" v="28" actId="478"/>
            <ac:spMkLst>
              <pc:docMk/>
              <pc:sldMasterMk cId="3860510708" sldId="2147483648"/>
              <pc:sldLayoutMk cId="2301043048" sldId="2147483744"/>
              <ac:spMk id="18" creationId="{00000000-0000-0000-0000-000000000000}"/>
            </ac:spMkLst>
          </pc:spChg>
          <pc:spChg chg="del">
            <ac:chgData name="Wilma Dragonetti" userId="80675276-350f-48f6-9c6e-cb594cda4045" providerId="ADAL" clId="{713FB271-57A0-46F5-BFE7-D2342E17F9C2}" dt="2021-01-20T13:20:06.939" v="27" actId="478"/>
            <ac:spMkLst>
              <pc:docMk/>
              <pc:sldMasterMk cId="3860510708" sldId="2147483648"/>
              <pc:sldLayoutMk cId="2301043048" sldId="2147483744"/>
              <ac:spMk id="19" creationId="{00000000-0000-0000-0000-000000000000}"/>
            </ac:spMkLst>
          </pc:spChg>
          <pc:spChg chg="del">
            <ac:chgData name="Wilma Dragonetti" userId="80675276-350f-48f6-9c6e-cb594cda4045" providerId="ADAL" clId="{713FB271-57A0-46F5-BFE7-D2342E17F9C2}" dt="2021-01-20T13:20:05.820" v="26" actId="478"/>
            <ac:spMkLst>
              <pc:docMk/>
              <pc:sldMasterMk cId="3860510708" sldId="2147483648"/>
              <pc:sldLayoutMk cId="2301043048" sldId="2147483744"/>
              <ac:spMk id="21" creationId="{00000000-0000-0000-0000-000000000000}"/>
            </ac:spMkLst>
          </pc:spChg>
          <pc:spChg chg="del mod">
            <ac:chgData name="Wilma Dragonetti" userId="80675276-350f-48f6-9c6e-cb594cda4045" providerId="ADAL" clId="{713FB271-57A0-46F5-BFE7-D2342E17F9C2}" dt="2021-01-20T13:20:04.658" v="25" actId="478"/>
            <ac:spMkLst>
              <pc:docMk/>
              <pc:sldMasterMk cId="3860510708" sldId="2147483648"/>
              <pc:sldLayoutMk cId="2301043048" sldId="2147483744"/>
              <ac:spMk id="22" creationId="{00000000-0000-0000-0000-000000000000}"/>
            </ac:spMkLst>
          </pc:spChg>
          <pc:picChg chg="add del mod">
            <ac:chgData name="Wilma Dragonetti" userId="80675276-350f-48f6-9c6e-cb594cda4045" providerId="ADAL" clId="{713FB271-57A0-46F5-BFE7-D2342E17F9C2}" dt="2021-01-21T15:12:50.171" v="1346" actId="27803"/>
            <ac:picMkLst>
              <pc:docMk/>
              <pc:sldMasterMk cId="3860510708" sldId="2147483648"/>
              <pc:sldLayoutMk cId="2301043048" sldId="2147483744"/>
              <ac:picMk id="3" creationId="{A1F8CB0F-04C9-45A3-A378-1742E48F032C}"/>
            </ac:picMkLst>
          </pc:picChg>
          <pc:picChg chg="add mod">
            <ac:chgData name="Wilma Dragonetti" userId="80675276-350f-48f6-9c6e-cb594cda4045" providerId="ADAL" clId="{713FB271-57A0-46F5-BFE7-D2342E17F9C2}" dt="2021-01-20T13:32:22.231" v="196" actId="1076"/>
            <ac:picMkLst>
              <pc:docMk/>
              <pc:sldMasterMk cId="3860510708" sldId="2147483648"/>
              <pc:sldLayoutMk cId="2301043048" sldId="2147483744"/>
              <ac:picMk id="8" creationId="{3A8A652E-81DF-4C23-9FD1-C89D91FD72EE}"/>
            </ac:picMkLst>
          </pc:picChg>
          <pc:picChg chg="add mod">
            <ac:chgData name="Wilma Dragonetti" userId="80675276-350f-48f6-9c6e-cb594cda4045" providerId="ADAL" clId="{713FB271-57A0-46F5-BFE7-D2342E17F9C2}" dt="2021-01-21T10:44:09.522" v="332" actId="14100"/>
            <ac:picMkLst>
              <pc:docMk/>
              <pc:sldMasterMk cId="3860510708" sldId="2147483648"/>
              <pc:sldLayoutMk cId="2301043048" sldId="2147483744"/>
              <ac:picMk id="11" creationId="{E6D8AA07-B2EE-43DD-BB72-7D73DAD5AD54}"/>
            </ac:picMkLst>
          </pc:picChg>
        </pc:sldLayoutChg>
        <pc:sldLayoutChg chg="addSp delSp modSp mod delAnim">
          <pc:chgData name="Wilma Dragonetti" userId="80675276-350f-48f6-9c6e-cb594cda4045" providerId="ADAL" clId="{713FB271-57A0-46F5-BFE7-D2342E17F9C2}" dt="2021-01-21T15:20:21.124" v="1416" actId="120"/>
          <pc:sldLayoutMkLst>
            <pc:docMk/>
            <pc:sldMasterMk cId="3860510708" sldId="2147483648"/>
            <pc:sldLayoutMk cId="586620223" sldId="2147483745"/>
          </pc:sldLayoutMkLst>
          <pc:spChg chg="mod">
            <ac:chgData name="Wilma Dragonetti" userId="80675276-350f-48f6-9c6e-cb594cda4045" providerId="ADAL" clId="{713FB271-57A0-46F5-BFE7-D2342E17F9C2}" dt="2021-01-21T15:20:21.124" v="1416" actId="120"/>
            <ac:spMkLst>
              <pc:docMk/>
              <pc:sldMasterMk cId="3860510708" sldId="2147483648"/>
              <pc:sldLayoutMk cId="586620223" sldId="2147483745"/>
              <ac:spMk id="2" creationId="{00000000-0000-0000-0000-000000000000}"/>
            </ac:spMkLst>
          </pc:spChg>
          <pc:spChg chg="add del">
            <ac:chgData name="Wilma Dragonetti" userId="80675276-350f-48f6-9c6e-cb594cda4045" providerId="ADAL" clId="{713FB271-57A0-46F5-BFE7-D2342E17F9C2}" dt="2021-01-21T10:53:50.595" v="403" actId="11529"/>
            <ac:spMkLst>
              <pc:docMk/>
              <pc:sldMasterMk cId="3860510708" sldId="2147483648"/>
              <pc:sldLayoutMk cId="586620223" sldId="2147483745"/>
              <ac:spMk id="4" creationId="{FBDAA0F7-397E-4D24-9F02-F394E855465B}"/>
            </ac:spMkLst>
          </pc:spChg>
          <pc:spChg chg="add mod">
            <ac:chgData name="Wilma Dragonetti" userId="80675276-350f-48f6-9c6e-cb594cda4045" providerId="ADAL" clId="{713FB271-57A0-46F5-BFE7-D2342E17F9C2}" dt="2021-01-21T15:17:32.106" v="1388" actId="1076"/>
            <ac:spMkLst>
              <pc:docMk/>
              <pc:sldMasterMk cId="3860510708" sldId="2147483648"/>
              <pc:sldLayoutMk cId="586620223" sldId="2147483745"/>
              <ac:spMk id="5" creationId="{EB053E4C-1603-438D-8D21-A0DED97F9543}"/>
            </ac:spMkLst>
          </pc:spChg>
          <pc:spChg chg="add del mod">
            <ac:chgData name="Wilma Dragonetti" userId="80675276-350f-48f6-9c6e-cb594cda4045" providerId="ADAL" clId="{713FB271-57A0-46F5-BFE7-D2342E17F9C2}" dt="2021-01-21T10:53:15.262" v="392" actId="478"/>
            <ac:spMkLst>
              <pc:docMk/>
              <pc:sldMasterMk cId="3860510708" sldId="2147483648"/>
              <pc:sldLayoutMk cId="586620223" sldId="2147483745"/>
              <ac:spMk id="8" creationId="{5626473D-D334-48A0-B0E2-1B7F6A5456EA}"/>
            </ac:spMkLst>
          </pc:spChg>
          <pc:spChg chg="del">
            <ac:chgData name="Wilma Dragonetti" userId="80675276-350f-48f6-9c6e-cb594cda4045" providerId="ADAL" clId="{713FB271-57A0-46F5-BFE7-D2342E17F9C2}" dt="2021-01-20T13:58:22.328" v="318" actId="478"/>
            <ac:spMkLst>
              <pc:docMk/>
              <pc:sldMasterMk cId="3860510708" sldId="2147483648"/>
              <pc:sldLayoutMk cId="586620223" sldId="2147483745"/>
              <ac:spMk id="8" creationId="{E516C148-33F4-423B-AB9D-096AA82E12F1}"/>
            </ac:spMkLst>
          </pc:spChg>
          <pc:spChg chg="add mod">
            <ac:chgData name="Wilma Dragonetti" userId="80675276-350f-48f6-9c6e-cb594cda4045" providerId="ADAL" clId="{713FB271-57A0-46F5-BFE7-D2342E17F9C2}" dt="2021-01-21T15:17:22.116" v="1386" actId="1076"/>
            <ac:spMkLst>
              <pc:docMk/>
              <pc:sldMasterMk cId="3860510708" sldId="2147483648"/>
              <pc:sldLayoutMk cId="586620223" sldId="2147483745"/>
              <ac:spMk id="10" creationId="{9C84F370-523B-46F0-A3E2-15B44229BB10}"/>
            </ac:spMkLst>
          </pc:spChg>
          <pc:spChg chg="add del mod">
            <ac:chgData name="Wilma Dragonetti" userId="80675276-350f-48f6-9c6e-cb594cda4045" providerId="ADAL" clId="{713FB271-57A0-46F5-BFE7-D2342E17F9C2}" dt="2021-01-21T10:53:15.262" v="392" actId="478"/>
            <ac:spMkLst>
              <pc:docMk/>
              <pc:sldMasterMk cId="3860510708" sldId="2147483648"/>
              <pc:sldLayoutMk cId="586620223" sldId="2147483745"/>
              <ac:spMk id="10" creationId="{DB2DF149-D10C-490C-918A-2E390C7714CA}"/>
            </ac:spMkLst>
          </pc:spChg>
          <pc:spChg chg="add mod">
            <ac:chgData name="Wilma Dragonetti" userId="80675276-350f-48f6-9c6e-cb594cda4045" providerId="ADAL" clId="{713FB271-57A0-46F5-BFE7-D2342E17F9C2}" dt="2021-01-21T15:17:22.116" v="1386" actId="1076"/>
            <ac:spMkLst>
              <pc:docMk/>
              <pc:sldMasterMk cId="3860510708" sldId="2147483648"/>
              <pc:sldLayoutMk cId="586620223" sldId="2147483745"/>
              <ac:spMk id="11" creationId="{2F4DBE15-AE45-447A-BEC0-443030EDA8DD}"/>
            </ac:spMkLst>
          </pc:spChg>
          <pc:spChg chg="add del mod">
            <ac:chgData name="Wilma Dragonetti" userId="80675276-350f-48f6-9c6e-cb594cda4045" providerId="ADAL" clId="{713FB271-57A0-46F5-BFE7-D2342E17F9C2}" dt="2021-01-21T10:53:15.262" v="392" actId="478"/>
            <ac:spMkLst>
              <pc:docMk/>
              <pc:sldMasterMk cId="3860510708" sldId="2147483648"/>
              <pc:sldLayoutMk cId="586620223" sldId="2147483745"/>
              <ac:spMk id="11" creationId="{9A9C6EB3-F73F-4C13-BAF5-A9F9548756AF}"/>
            </ac:spMkLst>
          </pc:spChg>
          <pc:spChg chg="add mod">
            <ac:chgData name="Wilma Dragonetti" userId="80675276-350f-48f6-9c6e-cb594cda4045" providerId="ADAL" clId="{713FB271-57A0-46F5-BFE7-D2342E17F9C2}" dt="2021-01-21T10:53:17.813" v="394" actId="164"/>
            <ac:spMkLst>
              <pc:docMk/>
              <pc:sldMasterMk cId="3860510708" sldId="2147483648"/>
              <pc:sldLayoutMk cId="586620223" sldId="2147483745"/>
              <ac:spMk id="12" creationId="{9E918E81-CFA7-4036-8663-C7C1C86833FE}"/>
            </ac:spMkLst>
          </pc:spChg>
          <pc:spChg chg="add mod">
            <ac:chgData name="Wilma Dragonetti" userId="80675276-350f-48f6-9c6e-cb594cda4045" providerId="ADAL" clId="{713FB271-57A0-46F5-BFE7-D2342E17F9C2}" dt="2021-01-21T10:53:17.813" v="394" actId="164"/>
            <ac:spMkLst>
              <pc:docMk/>
              <pc:sldMasterMk cId="3860510708" sldId="2147483648"/>
              <pc:sldLayoutMk cId="586620223" sldId="2147483745"/>
              <ac:spMk id="13" creationId="{F49B188C-7325-4971-A562-F855739EC3FC}"/>
            </ac:spMkLst>
          </pc:spChg>
          <pc:spChg chg="add mod">
            <ac:chgData name="Wilma Dragonetti" userId="80675276-350f-48f6-9c6e-cb594cda4045" providerId="ADAL" clId="{713FB271-57A0-46F5-BFE7-D2342E17F9C2}" dt="2021-01-21T10:53:17.813" v="394" actId="164"/>
            <ac:spMkLst>
              <pc:docMk/>
              <pc:sldMasterMk cId="3860510708" sldId="2147483648"/>
              <pc:sldLayoutMk cId="586620223" sldId="2147483745"/>
              <ac:spMk id="14" creationId="{5D4164C1-0E38-4CF5-A6B3-9934D407F947}"/>
            </ac:spMkLst>
          </pc:spChg>
          <pc:spChg chg="add mod">
            <ac:chgData name="Wilma Dragonetti" userId="80675276-350f-48f6-9c6e-cb594cda4045" providerId="ADAL" clId="{713FB271-57A0-46F5-BFE7-D2342E17F9C2}" dt="2021-01-21T15:17:22.116" v="1386" actId="1076"/>
            <ac:spMkLst>
              <pc:docMk/>
              <pc:sldMasterMk cId="3860510708" sldId="2147483648"/>
              <pc:sldLayoutMk cId="586620223" sldId="2147483745"/>
              <ac:spMk id="15" creationId="{79B38D81-D7EA-4ACC-887C-9E0BA8CA12FF}"/>
            </ac:spMkLst>
          </pc:spChg>
          <pc:spChg chg="add mod">
            <ac:chgData name="Wilma Dragonetti" userId="80675276-350f-48f6-9c6e-cb594cda4045" providerId="ADAL" clId="{713FB271-57A0-46F5-BFE7-D2342E17F9C2}" dt="2021-01-21T15:17:22.116" v="1386" actId="1076"/>
            <ac:spMkLst>
              <pc:docMk/>
              <pc:sldMasterMk cId="3860510708" sldId="2147483648"/>
              <pc:sldLayoutMk cId="586620223" sldId="2147483745"/>
              <ac:spMk id="16" creationId="{CE8AA6C8-F0BE-48A6-8A24-E48CD03CE9C4}"/>
            </ac:spMkLst>
          </pc:spChg>
          <pc:spChg chg="add mod">
            <ac:chgData name="Wilma Dragonetti" userId="80675276-350f-48f6-9c6e-cb594cda4045" providerId="ADAL" clId="{713FB271-57A0-46F5-BFE7-D2342E17F9C2}" dt="2021-01-21T15:17:22.116" v="1386" actId="1076"/>
            <ac:spMkLst>
              <pc:docMk/>
              <pc:sldMasterMk cId="3860510708" sldId="2147483648"/>
              <pc:sldLayoutMk cId="586620223" sldId="2147483745"/>
              <ac:spMk id="17" creationId="{85DD9ED4-CA88-4814-B7D3-F1B4E57118E1}"/>
            </ac:spMkLst>
          </pc:spChg>
          <pc:spChg chg="del">
            <ac:chgData name="Wilma Dragonetti" userId="80675276-350f-48f6-9c6e-cb594cda4045" providerId="ADAL" clId="{713FB271-57A0-46F5-BFE7-D2342E17F9C2}" dt="2021-01-21T10:53:36.843" v="400" actId="478"/>
            <ac:spMkLst>
              <pc:docMk/>
              <pc:sldMasterMk cId="3860510708" sldId="2147483648"/>
              <pc:sldLayoutMk cId="586620223" sldId="2147483745"/>
              <ac:spMk id="18" creationId="{00000000-0000-0000-0000-000000000000}"/>
            </ac:spMkLst>
          </pc:spChg>
          <pc:spChg chg="add mod">
            <ac:chgData name="Wilma Dragonetti" userId="80675276-350f-48f6-9c6e-cb594cda4045" providerId="ADAL" clId="{713FB271-57A0-46F5-BFE7-D2342E17F9C2}" dt="2021-01-21T15:17:22.116" v="1386" actId="1076"/>
            <ac:spMkLst>
              <pc:docMk/>
              <pc:sldMasterMk cId="3860510708" sldId="2147483648"/>
              <pc:sldLayoutMk cId="586620223" sldId="2147483745"/>
              <ac:spMk id="18" creationId="{17E921E9-A182-41A7-8E9B-E38ABAFDB02C}"/>
            </ac:spMkLst>
          </pc:spChg>
          <pc:spChg chg="del">
            <ac:chgData name="Wilma Dragonetti" userId="80675276-350f-48f6-9c6e-cb594cda4045" providerId="ADAL" clId="{713FB271-57A0-46F5-BFE7-D2342E17F9C2}" dt="2021-01-21T10:53:36.020" v="399" actId="478"/>
            <ac:spMkLst>
              <pc:docMk/>
              <pc:sldMasterMk cId="3860510708" sldId="2147483648"/>
              <pc:sldLayoutMk cId="586620223" sldId="2147483745"/>
              <ac:spMk id="19" creationId="{00000000-0000-0000-0000-000000000000}"/>
            </ac:spMkLst>
          </pc:spChg>
          <pc:spChg chg="del">
            <ac:chgData name="Wilma Dragonetti" userId="80675276-350f-48f6-9c6e-cb594cda4045" providerId="ADAL" clId="{713FB271-57A0-46F5-BFE7-D2342E17F9C2}" dt="2021-01-21T10:53:34.962" v="398" actId="478"/>
            <ac:spMkLst>
              <pc:docMk/>
              <pc:sldMasterMk cId="3860510708" sldId="2147483648"/>
              <pc:sldLayoutMk cId="586620223" sldId="2147483745"/>
              <ac:spMk id="21" creationId="{00000000-0000-0000-0000-000000000000}"/>
            </ac:spMkLst>
          </pc:spChg>
          <pc:spChg chg="del">
            <ac:chgData name="Wilma Dragonetti" userId="80675276-350f-48f6-9c6e-cb594cda4045" providerId="ADAL" clId="{713FB271-57A0-46F5-BFE7-D2342E17F9C2}" dt="2021-01-21T10:53:32.860" v="397" actId="478"/>
            <ac:spMkLst>
              <pc:docMk/>
              <pc:sldMasterMk cId="3860510708" sldId="2147483648"/>
              <pc:sldLayoutMk cId="586620223" sldId="2147483745"/>
              <ac:spMk id="22" creationId="{00000000-0000-0000-0000-000000000000}"/>
            </ac:spMkLst>
          </pc:spChg>
          <pc:grpChg chg="add del mod">
            <ac:chgData name="Wilma Dragonetti" userId="80675276-350f-48f6-9c6e-cb594cda4045" providerId="ADAL" clId="{713FB271-57A0-46F5-BFE7-D2342E17F9C2}" dt="2021-01-21T15:17:07.051" v="1384" actId="478"/>
            <ac:grpSpMkLst>
              <pc:docMk/>
              <pc:sldMasterMk cId="3860510708" sldId="2147483648"/>
              <pc:sldLayoutMk cId="586620223" sldId="2147483745"/>
              <ac:grpSpMk id="3" creationId="{E8C50601-52AF-4B3B-A9A0-75E9CDDE3246}"/>
            </ac:grpSpMkLst>
          </pc:grpChg>
          <pc:picChg chg="add mod">
            <ac:chgData name="Wilma Dragonetti" userId="80675276-350f-48f6-9c6e-cb594cda4045" providerId="ADAL" clId="{713FB271-57A0-46F5-BFE7-D2342E17F9C2}" dt="2021-01-21T15:17:26.034" v="1387" actId="1076"/>
            <ac:picMkLst>
              <pc:docMk/>
              <pc:sldMasterMk cId="3860510708" sldId="2147483648"/>
              <pc:sldLayoutMk cId="586620223" sldId="2147483745"/>
              <ac:picMk id="9" creationId="{A29DAEAB-CD09-4FF9-9985-FC92F76CFD35}"/>
            </ac:picMkLst>
          </pc:picChg>
        </pc:sldLayoutChg>
        <pc:sldLayoutChg chg="del">
          <pc:chgData name="Wilma Dragonetti" userId="80675276-350f-48f6-9c6e-cb594cda4045" providerId="ADAL" clId="{713FB271-57A0-46F5-BFE7-D2342E17F9C2}" dt="2021-01-20T13:17:11.064" v="3" actId="2696"/>
          <pc:sldLayoutMkLst>
            <pc:docMk/>
            <pc:sldMasterMk cId="3860510708" sldId="2147483648"/>
            <pc:sldLayoutMk cId="2853556749" sldId="2147483747"/>
          </pc:sldLayoutMkLst>
        </pc:sldLayoutChg>
        <pc:sldLayoutChg chg="del">
          <pc:chgData name="Wilma Dragonetti" userId="80675276-350f-48f6-9c6e-cb594cda4045" providerId="ADAL" clId="{713FB271-57A0-46F5-BFE7-D2342E17F9C2}" dt="2021-01-20T13:58:11.290" v="316" actId="2696"/>
          <pc:sldLayoutMkLst>
            <pc:docMk/>
            <pc:sldMasterMk cId="3860510708" sldId="2147483648"/>
            <pc:sldLayoutMk cId="1558395814" sldId="2147483748"/>
          </pc:sldLayoutMkLst>
        </pc:sldLayoutChg>
        <pc:sldLayoutChg chg="del">
          <pc:chgData name="Wilma Dragonetti" userId="80675276-350f-48f6-9c6e-cb594cda4045" providerId="ADAL" clId="{713FB271-57A0-46F5-BFE7-D2342E17F9C2}" dt="2021-01-20T13:53:40.867" v="277" actId="2696"/>
          <pc:sldLayoutMkLst>
            <pc:docMk/>
            <pc:sldMasterMk cId="3860510708" sldId="2147483648"/>
            <pc:sldLayoutMk cId="3266280494" sldId="2147483749"/>
          </pc:sldLayoutMkLst>
        </pc:sldLayoutChg>
        <pc:sldLayoutChg chg="del">
          <pc:chgData name="Wilma Dragonetti" userId="80675276-350f-48f6-9c6e-cb594cda4045" providerId="ADAL" clId="{713FB271-57A0-46F5-BFE7-D2342E17F9C2}" dt="2021-01-20T13:53:42.982" v="278" actId="2696"/>
          <pc:sldLayoutMkLst>
            <pc:docMk/>
            <pc:sldMasterMk cId="3860510708" sldId="2147483648"/>
            <pc:sldLayoutMk cId="3031631337" sldId="2147483750"/>
          </pc:sldLayoutMkLst>
        </pc:sldLayoutChg>
        <pc:sldLayoutChg chg="addSp modSp mod">
          <pc:chgData name="Wilma Dragonetti" userId="80675276-350f-48f6-9c6e-cb594cda4045" providerId="ADAL" clId="{713FB271-57A0-46F5-BFE7-D2342E17F9C2}" dt="2021-01-21T11:14:55.112" v="716" actId="20577"/>
          <pc:sldLayoutMkLst>
            <pc:docMk/>
            <pc:sldMasterMk cId="3860510708" sldId="2147483648"/>
            <pc:sldLayoutMk cId="2075739131" sldId="2147483752"/>
          </pc:sldLayoutMkLst>
          <pc:spChg chg="add mod">
            <ac:chgData name="Wilma Dragonetti" userId="80675276-350f-48f6-9c6e-cb594cda4045" providerId="ADAL" clId="{713FB271-57A0-46F5-BFE7-D2342E17F9C2}" dt="2021-01-21T11:07:16.480" v="527" actId="208"/>
            <ac:spMkLst>
              <pc:docMk/>
              <pc:sldMasterMk cId="3860510708" sldId="2147483648"/>
              <pc:sldLayoutMk cId="2075739131" sldId="2147483752"/>
              <ac:spMk id="6" creationId="{E6BE93AF-33A9-4155-83CA-CE8BF2A487A4}"/>
            </ac:spMkLst>
          </pc:spChg>
          <pc:spChg chg="mod">
            <ac:chgData name="Wilma Dragonetti" userId="80675276-350f-48f6-9c6e-cb594cda4045" providerId="ADAL" clId="{713FB271-57A0-46F5-BFE7-D2342E17F9C2}" dt="2021-01-21T11:14:55.112" v="716" actId="20577"/>
            <ac:spMkLst>
              <pc:docMk/>
              <pc:sldMasterMk cId="3860510708" sldId="2147483648"/>
              <pc:sldLayoutMk cId="2075739131" sldId="2147483752"/>
              <ac:spMk id="8" creationId="{00000000-0000-0000-0000-000000000000}"/>
            </ac:spMkLst>
          </pc:spChg>
          <pc:picChg chg="add mod">
            <ac:chgData name="Wilma Dragonetti" userId="80675276-350f-48f6-9c6e-cb594cda4045" providerId="ADAL" clId="{713FB271-57A0-46F5-BFE7-D2342E17F9C2}" dt="2021-01-20T13:55:38.314" v="289"/>
            <ac:picMkLst>
              <pc:docMk/>
              <pc:sldMasterMk cId="3860510708" sldId="2147483648"/>
              <pc:sldLayoutMk cId="2075739131" sldId="2147483752"/>
              <ac:picMk id="5" creationId="{70F970C5-4E4A-44E4-B228-B16D37D54820}"/>
            </ac:picMkLst>
          </pc:picChg>
        </pc:sldLayoutChg>
        <pc:sldLayoutChg chg="addSp delSp modSp mod">
          <pc:chgData name="Wilma Dragonetti" userId="80675276-350f-48f6-9c6e-cb594cda4045" providerId="ADAL" clId="{713FB271-57A0-46F5-BFE7-D2342E17F9C2}" dt="2021-01-20T13:58:17.038" v="317"/>
          <pc:sldLayoutMkLst>
            <pc:docMk/>
            <pc:sldMasterMk cId="3860510708" sldId="2147483648"/>
            <pc:sldLayoutMk cId="3893648223" sldId="2147483753"/>
          </pc:sldLayoutMkLst>
          <pc:spChg chg="del mod">
            <ac:chgData name="Wilma Dragonetti" userId="80675276-350f-48f6-9c6e-cb594cda4045" providerId="ADAL" clId="{713FB271-57A0-46F5-BFE7-D2342E17F9C2}" dt="2021-01-20T13:18:45.266" v="12" actId="21"/>
            <ac:spMkLst>
              <pc:docMk/>
              <pc:sldMasterMk cId="3860510708" sldId="2147483648"/>
              <pc:sldLayoutMk cId="3893648223" sldId="2147483753"/>
              <ac:spMk id="3" creationId="{EA20F2D8-BCF4-4C6A-A255-9D0DC22CEDD5}"/>
            </ac:spMkLst>
          </pc:spChg>
          <pc:picChg chg="add del mod">
            <ac:chgData name="Wilma Dragonetti" userId="80675276-350f-48f6-9c6e-cb594cda4045" providerId="ADAL" clId="{713FB271-57A0-46F5-BFE7-D2342E17F9C2}" dt="2021-01-20T13:18:01.031" v="11" actId="27803"/>
            <ac:picMkLst>
              <pc:docMk/>
              <pc:sldMasterMk cId="3860510708" sldId="2147483648"/>
              <pc:sldLayoutMk cId="3893648223" sldId="2147483753"/>
              <ac:picMk id="2" creationId="{EA20F2D8-BCF4-4C6A-A255-9D0DC22CEDD5}"/>
            </ac:picMkLst>
          </pc:picChg>
          <pc:picChg chg="add mod">
            <ac:chgData name="Wilma Dragonetti" userId="80675276-350f-48f6-9c6e-cb594cda4045" providerId="ADAL" clId="{713FB271-57A0-46F5-BFE7-D2342E17F9C2}" dt="2021-01-20T13:58:17.038" v="317"/>
            <ac:picMkLst>
              <pc:docMk/>
              <pc:sldMasterMk cId="3860510708" sldId="2147483648"/>
              <pc:sldLayoutMk cId="3893648223" sldId="2147483753"/>
              <ac:picMk id="5" creationId="{E8D26EC1-D83A-4CD7-90E4-09426EEB535E}"/>
            </ac:picMkLst>
          </pc:picChg>
        </pc:sldLayoutChg>
      </pc:sldMasterChg>
    </pc:docChg>
  </pc:docChgLst>
  <pc:docChgLst>
    <pc:chgData name="Manon GHISLAIN" userId="89abaed2-ef66-4f69-a918-875381db830f" providerId="ADAL" clId="{E42B1A3F-0B52-46F2-BC7D-D8B38A7E9CA1}"/>
    <pc:docChg chg="undo custSel addSld delSld modSld sldOrd modSection">
      <pc:chgData name="Manon GHISLAIN" userId="89abaed2-ef66-4f69-a918-875381db830f" providerId="ADAL" clId="{E42B1A3F-0B52-46F2-BC7D-D8B38A7E9CA1}" dt="2021-05-25T13:06:17.838" v="1389"/>
      <pc:docMkLst>
        <pc:docMk/>
      </pc:docMkLst>
      <pc:sldChg chg="del">
        <pc:chgData name="Manon GHISLAIN" userId="89abaed2-ef66-4f69-a918-875381db830f" providerId="ADAL" clId="{E42B1A3F-0B52-46F2-BC7D-D8B38A7E9CA1}" dt="2021-05-21T13:12:44.120" v="1070" actId="2696"/>
        <pc:sldMkLst>
          <pc:docMk/>
          <pc:sldMk cId="2161256907" sldId="283"/>
        </pc:sldMkLst>
      </pc:sldChg>
      <pc:sldChg chg="del">
        <pc:chgData name="Manon GHISLAIN" userId="89abaed2-ef66-4f69-a918-875381db830f" providerId="ADAL" clId="{E42B1A3F-0B52-46F2-BC7D-D8B38A7E9CA1}" dt="2021-05-21T13:12:44.066" v="1067" actId="2696"/>
        <pc:sldMkLst>
          <pc:docMk/>
          <pc:sldMk cId="2218049895" sldId="329"/>
        </pc:sldMkLst>
      </pc:sldChg>
      <pc:sldChg chg="del">
        <pc:chgData name="Manon GHISLAIN" userId="89abaed2-ef66-4f69-a918-875381db830f" providerId="ADAL" clId="{E42B1A3F-0B52-46F2-BC7D-D8B38A7E9CA1}" dt="2021-05-21T13:12:44.145" v="1072" actId="2696"/>
        <pc:sldMkLst>
          <pc:docMk/>
          <pc:sldMk cId="2441306458" sldId="331"/>
        </pc:sldMkLst>
      </pc:sldChg>
      <pc:sldChg chg="del">
        <pc:chgData name="Manon GHISLAIN" userId="89abaed2-ef66-4f69-a918-875381db830f" providerId="ADAL" clId="{E42B1A3F-0B52-46F2-BC7D-D8B38A7E9CA1}" dt="2021-05-21T13:12:44.145" v="1073" actId="2696"/>
        <pc:sldMkLst>
          <pc:docMk/>
          <pc:sldMk cId="1209291647" sldId="341"/>
        </pc:sldMkLst>
      </pc:sldChg>
      <pc:sldChg chg="del">
        <pc:chgData name="Manon GHISLAIN" userId="89abaed2-ef66-4f69-a918-875381db830f" providerId="ADAL" clId="{E42B1A3F-0B52-46F2-BC7D-D8B38A7E9CA1}" dt="2021-05-21T13:12:44.177" v="1074" actId="2696"/>
        <pc:sldMkLst>
          <pc:docMk/>
          <pc:sldMk cId="2488226301" sldId="352"/>
        </pc:sldMkLst>
      </pc:sldChg>
      <pc:sldChg chg="del">
        <pc:chgData name="Manon GHISLAIN" userId="89abaed2-ef66-4f69-a918-875381db830f" providerId="ADAL" clId="{E42B1A3F-0B52-46F2-BC7D-D8B38A7E9CA1}" dt="2021-05-21T13:12:44.204" v="1075" actId="2696"/>
        <pc:sldMkLst>
          <pc:docMk/>
          <pc:sldMk cId="686721801" sldId="354"/>
        </pc:sldMkLst>
      </pc:sldChg>
      <pc:sldChg chg="del">
        <pc:chgData name="Manon GHISLAIN" userId="89abaed2-ef66-4f69-a918-875381db830f" providerId="ADAL" clId="{E42B1A3F-0B52-46F2-BC7D-D8B38A7E9CA1}" dt="2021-05-21T13:12:44.220" v="1076" actId="2696"/>
        <pc:sldMkLst>
          <pc:docMk/>
          <pc:sldMk cId="2177918218" sldId="356"/>
        </pc:sldMkLst>
      </pc:sldChg>
      <pc:sldChg chg="del">
        <pc:chgData name="Manon GHISLAIN" userId="89abaed2-ef66-4f69-a918-875381db830f" providerId="ADAL" clId="{E42B1A3F-0B52-46F2-BC7D-D8B38A7E9CA1}" dt="2021-05-21T13:12:44.088" v="1068" actId="2696"/>
        <pc:sldMkLst>
          <pc:docMk/>
          <pc:sldMk cId="3110716839" sldId="361"/>
        </pc:sldMkLst>
      </pc:sldChg>
      <pc:sldChg chg="addSp delSp modSp ord modTransition">
        <pc:chgData name="Manon GHISLAIN" userId="89abaed2-ef66-4f69-a918-875381db830f" providerId="ADAL" clId="{E42B1A3F-0B52-46F2-BC7D-D8B38A7E9CA1}" dt="2021-05-21T13:13:14.545" v="1113"/>
        <pc:sldMkLst>
          <pc:docMk/>
          <pc:sldMk cId="3937079039" sldId="362"/>
        </pc:sldMkLst>
        <pc:spChg chg="add del mod">
          <ac:chgData name="Manon GHISLAIN" userId="89abaed2-ef66-4f69-a918-875381db830f" providerId="ADAL" clId="{E42B1A3F-0B52-46F2-BC7D-D8B38A7E9CA1}" dt="2021-05-21T12:41:51.761" v="51" actId="478"/>
          <ac:spMkLst>
            <pc:docMk/>
            <pc:sldMk cId="3937079039" sldId="362"/>
            <ac:spMk id="3" creationId="{72A140C3-6384-40D8-BBEA-93849AC79D9C}"/>
          </ac:spMkLst>
        </pc:spChg>
        <pc:spChg chg="add mod">
          <ac:chgData name="Manon GHISLAIN" userId="89abaed2-ef66-4f69-a918-875381db830f" providerId="ADAL" clId="{E42B1A3F-0B52-46F2-BC7D-D8B38A7E9CA1}" dt="2021-05-21T12:41:47.865" v="49" actId="478"/>
          <ac:spMkLst>
            <pc:docMk/>
            <pc:sldMk cId="3937079039" sldId="362"/>
            <ac:spMk id="5" creationId="{4B4D134E-373F-4A7D-903D-CD72FEE25608}"/>
          </ac:spMkLst>
        </pc:spChg>
        <pc:spChg chg="add mod">
          <ac:chgData name="Manon GHISLAIN" userId="89abaed2-ef66-4f69-a918-875381db830f" providerId="ADAL" clId="{E42B1A3F-0B52-46F2-BC7D-D8B38A7E9CA1}" dt="2021-05-21T12:42:01.877" v="80" actId="478"/>
          <ac:spMkLst>
            <pc:docMk/>
            <pc:sldMk cId="3937079039" sldId="362"/>
            <ac:spMk id="7" creationId="{67229669-0D6F-4ECA-84A2-2629FAB1717A}"/>
          </ac:spMkLst>
        </pc:spChg>
        <pc:spChg chg="mod">
          <ac:chgData name="Manon GHISLAIN" userId="89abaed2-ef66-4f69-a918-875381db830f" providerId="ADAL" clId="{E42B1A3F-0B52-46F2-BC7D-D8B38A7E9CA1}" dt="2021-05-21T12:41:58.484" v="79" actId="20577"/>
          <ac:spMkLst>
            <pc:docMk/>
            <pc:sldMk cId="3937079039" sldId="362"/>
            <ac:spMk id="9" creationId="{00000000-0000-0000-0000-000000000000}"/>
          </ac:spMkLst>
        </pc:spChg>
        <pc:spChg chg="del">
          <ac:chgData name="Manon GHISLAIN" userId="89abaed2-ef66-4f69-a918-875381db830f" providerId="ADAL" clId="{E42B1A3F-0B52-46F2-BC7D-D8B38A7E9CA1}" dt="2021-05-21T12:41:46.409" v="48" actId="478"/>
          <ac:spMkLst>
            <pc:docMk/>
            <pc:sldMk cId="3937079039" sldId="362"/>
            <ac:spMk id="10" creationId="{00000000-0000-0000-0000-000000000000}"/>
          </ac:spMkLst>
        </pc:spChg>
        <pc:spChg chg="del">
          <ac:chgData name="Manon GHISLAIN" userId="89abaed2-ef66-4f69-a918-875381db830f" providerId="ADAL" clId="{E42B1A3F-0B52-46F2-BC7D-D8B38A7E9CA1}" dt="2021-05-21T12:42:01.877" v="80" actId="478"/>
          <ac:spMkLst>
            <pc:docMk/>
            <pc:sldMk cId="3937079039" sldId="362"/>
            <ac:spMk id="11" creationId="{00000000-0000-0000-0000-000000000000}"/>
          </ac:spMkLst>
        </pc:spChg>
        <pc:spChg chg="del">
          <ac:chgData name="Manon GHISLAIN" userId="89abaed2-ef66-4f69-a918-875381db830f" providerId="ADAL" clId="{E42B1A3F-0B52-46F2-BC7D-D8B38A7E9CA1}" dt="2021-05-21T12:41:47.865" v="49" actId="478"/>
          <ac:spMkLst>
            <pc:docMk/>
            <pc:sldMk cId="3937079039" sldId="362"/>
            <ac:spMk id="12" creationId="{00000000-0000-0000-0000-000000000000}"/>
          </ac:spMkLst>
        </pc:spChg>
      </pc:sldChg>
      <pc:sldChg chg="del">
        <pc:chgData name="Manon GHISLAIN" userId="89abaed2-ef66-4f69-a918-875381db830f" providerId="ADAL" clId="{E42B1A3F-0B52-46F2-BC7D-D8B38A7E9CA1}" dt="2021-05-21T13:12:44.236" v="1077" actId="2696"/>
        <pc:sldMkLst>
          <pc:docMk/>
          <pc:sldMk cId="2027444631" sldId="363"/>
        </pc:sldMkLst>
      </pc:sldChg>
      <pc:sldChg chg="modSp modTransition">
        <pc:chgData name="Manon GHISLAIN" userId="89abaed2-ef66-4f69-a918-875381db830f" providerId="ADAL" clId="{E42B1A3F-0B52-46F2-BC7D-D8B38A7E9CA1}" dt="2021-05-21T13:13:40.664" v="1131" actId="14100"/>
        <pc:sldMkLst>
          <pc:docMk/>
          <pc:sldMk cId="180389024" sldId="377"/>
        </pc:sldMkLst>
        <pc:spChg chg="mod">
          <ac:chgData name="Manon GHISLAIN" userId="89abaed2-ef66-4f69-a918-875381db830f" providerId="ADAL" clId="{E42B1A3F-0B52-46F2-BC7D-D8B38A7E9CA1}" dt="2021-05-21T13:13:33.745" v="1128" actId="404"/>
          <ac:spMkLst>
            <pc:docMk/>
            <pc:sldMk cId="180389024" sldId="377"/>
            <ac:spMk id="2" creationId="{02148FA1-9F3B-4EA4-8200-626D622F9C55}"/>
          </ac:spMkLst>
        </pc:spChg>
        <pc:spChg chg="mod">
          <ac:chgData name="Manon GHISLAIN" userId="89abaed2-ef66-4f69-a918-875381db830f" providerId="ADAL" clId="{E42B1A3F-0B52-46F2-BC7D-D8B38A7E9CA1}" dt="2021-05-21T13:13:40.664" v="1131" actId="14100"/>
          <ac:spMkLst>
            <pc:docMk/>
            <pc:sldMk cId="180389024" sldId="377"/>
            <ac:spMk id="3" creationId="{50505FA1-EA54-41CF-804C-C794C9C6ED3C}"/>
          </ac:spMkLst>
        </pc:spChg>
      </pc:sldChg>
      <pc:sldChg chg="modSp modTransition">
        <pc:chgData name="Manon GHISLAIN" userId="89abaed2-ef66-4f69-a918-875381db830f" providerId="ADAL" clId="{E42B1A3F-0B52-46F2-BC7D-D8B38A7E9CA1}" dt="2021-05-21T13:13:14.545" v="1113"/>
        <pc:sldMkLst>
          <pc:docMk/>
          <pc:sldMk cId="3492825300" sldId="378"/>
        </pc:sldMkLst>
        <pc:spChg chg="mod">
          <ac:chgData name="Manon GHISLAIN" userId="89abaed2-ef66-4f69-a918-875381db830f" providerId="ADAL" clId="{E42B1A3F-0B52-46F2-BC7D-D8B38A7E9CA1}" dt="2021-05-21T13:12:56.531" v="1111" actId="20577"/>
          <ac:spMkLst>
            <pc:docMk/>
            <pc:sldMk cId="3492825300" sldId="378"/>
            <ac:spMk id="6" creationId="{69E2B3DC-B6F8-4B58-8A5B-FCADFB4CC224}"/>
          </ac:spMkLst>
        </pc:spChg>
      </pc:sldChg>
      <pc:sldChg chg="del">
        <pc:chgData name="Manon GHISLAIN" userId="89abaed2-ef66-4f69-a918-875381db830f" providerId="ADAL" clId="{E42B1A3F-0B52-46F2-BC7D-D8B38A7E9CA1}" dt="2021-05-21T13:12:44.267" v="1078" actId="2696"/>
        <pc:sldMkLst>
          <pc:docMk/>
          <pc:sldMk cId="627313075" sldId="380"/>
        </pc:sldMkLst>
      </pc:sldChg>
      <pc:sldChg chg="del">
        <pc:chgData name="Manon GHISLAIN" userId="89abaed2-ef66-4f69-a918-875381db830f" providerId="ADAL" clId="{E42B1A3F-0B52-46F2-BC7D-D8B38A7E9CA1}" dt="2021-05-21T13:12:44.120" v="1071" actId="2696"/>
        <pc:sldMkLst>
          <pc:docMk/>
          <pc:sldMk cId="3248013837" sldId="381"/>
        </pc:sldMkLst>
      </pc:sldChg>
      <pc:sldChg chg="del">
        <pc:chgData name="Manon GHISLAIN" userId="89abaed2-ef66-4f69-a918-875381db830f" providerId="ADAL" clId="{E42B1A3F-0B52-46F2-BC7D-D8B38A7E9CA1}" dt="2021-05-21T13:12:44.283" v="1079" actId="2696"/>
        <pc:sldMkLst>
          <pc:docMk/>
          <pc:sldMk cId="738133655" sldId="382"/>
        </pc:sldMkLst>
      </pc:sldChg>
      <pc:sldChg chg="del">
        <pc:chgData name="Manon GHISLAIN" userId="89abaed2-ef66-4f69-a918-875381db830f" providerId="ADAL" clId="{E42B1A3F-0B52-46F2-BC7D-D8B38A7E9CA1}" dt="2021-05-21T13:12:44.321" v="1080" actId="2696"/>
        <pc:sldMkLst>
          <pc:docMk/>
          <pc:sldMk cId="2994088034" sldId="383"/>
        </pc:sldMkLst>
      </pc:sldChg>
      <pc:sldChg chg="modSp del">
        <pc:chgData name="Manon GHISLAIN" userId="89abaed2-ef66-4f69-a918-875381db830f" providerId="ADAL" clId="{E42B1A3F-0B52-46F2-BC7D-D8B38A7E9CA1}" dt="2021-05-21T13:12:44.051" v="1066" actId="2696"/>
        <pc:sldMkLst>
          <pc:docMk/>
          <pc:sldMk cId="2728261021" sldId="384"/>
        </pc:sldMkLst>
        <pc:spChg chg="mod">
          <ac:chgData name="Manon GHISLAIN" userId="89abaed2-ef66-4f69-a918-875381db830f" providerId="ADAL" clId="{E42B1A3F-0B52-46F2-BC7D-D8B38A7E9CA1}" dt="2021-05-21T13:05:02.276" v="908" actId="20577"/>
          <ac:spMkLst>
            <pc:docMk/>
            <pc:sldMk cId="2728261021" sldId="384"/>
            <ac:spMk id="4" creationId="{4691B3CF-2FDD-4FB2-97A9-FF91C72B00A8}"/>
          </ac:spMkLst>
        </pc:spChg>
      </pc:sldChg>
      <pc:sldChg chg="add del">
        <pc:chgData name="Manon GHISLAIN" userId="89abaed2-ef66-4f69-a918-875381db830f" providerId="ADAL" clId="{E42B1A3F-0B52-46F2-BC7D-D8B38A7E9CA1}" dt="2021-05-21T13:12:44.094" v="1069" actId="2696"/>
        <pc:sldMkLst>
          <pc:docMk/>
          <pc:sldMk cId="3479161752" sldId="385"/>
        </pc:sldMkLst>
      </pc:sldChg>
      <pc:sldChg chg="addSp delSp modSp add del">
        <pc:chgData name="Manon GHISLAIN" userId="89abaed2-ef66-4f69-a918-875381db830f" providerId="ADAL" clId="{E42B1A3F-0B52-46F2-BC7D-D8B38A7E9CA1}" dt="2021-05-21T13:05:04.560" v="910" actId="2696"/>
        <pc:sldMkLst>
          <pc:docMk/>
          <pc:sldMk cId="946129866" sldId="386"/>
        </pc:sldMkLst>
        <pc:spChg chg="del">
          <ac:chgData name="Manon GHISLAIN" userId="89abaed2-ef66-4f69-a918-875381db830f" providerId="ADAL" clId="{E42B1A3F-0B52-46F2-BC7D-D8B38A7E9CA1}" dt="2021-05-21T12:42:25.178" v="82"/>
          <ac:spMkLst>
            <pc:docMk/>
            <pc:sldMk cId="946129866" sldId="386"/>
            <ac:spMk id="2" creationId="{F0D72C7C-A22F-4FF2-8A83-514ED750178D}"/>
          </ac:spMkLst>
        </pc:spChg>
        <pc:spChg chg="del">
          <ac:chgData name="Manon GHISLAIN" userId="89abaed2-ef66-4f69-a918-875381db830f" providerId="ADAL" clId="{E42B1A3F-0B52-46F2-BC7D-D8B38A7E9CA1}" dt="2021-05-21T12:42:25.178" v="82"/>
          <ac:spMkLst>
            <pc:docMk/>
            <pc:sldMk cId="946129866" sldId="386"/>
            <ac:spMk id="3" creationId="{FDA58ECC-9ADC-4E1A-B87B-F6035746CF20}"/>
          </ac:spMkLst>
        </pc:spChg>
        <pc:spChg chg="del">
          <ac:chgData name="Manon GHISLAIN" userId="89abaed2-ef66-4f69-a918-875381db830f" providerId="ADAL" clId="{E42B1A3F-0B52-46F2-BC7D-D8B38A7E9CA1}" dt="2021-05-21T12:42:25.178" v="82"/>
          <ac:spMkLst>
            <pc:docMk/>
            <pc:sldMk cId="946129866" sldId="386"/>
            <ac:spMk id="4" creationId="{E9B6D1EB-3FCE-44C6-8293-AF618B88A058}"/>
          </ac:spMkLst>
        </pc:spChg>
        <pc:spChg chg="del">
          <ac:chgData name="Manon GHISLAIN" userId="89abaed2-ef66-4f69-a918-875381db830f" providerId="ADAL" clId="{E42B1A3F-0B52-46F2-BC7D-D8B38A7E9CA1}" dt="2021-05-21T12:42:25.178" v="82"/>
          <ac:spMkLst>
            <pc:docMk/>
            <pc:sldMk cId="946129866" sldId="386"/>
            <ac:spMk id="5" creationId="{7468125A-62F5-4A16-9384-07460B14A788}"/>
          </ac:spMkLst>
        </pc:spChg>
        <pc:spChg chg="add mod">
          <ac:chgData name="Manon GHISLAIN" userId="89abaed2-ef66-4f69-a918-875381db830f" providerId="ADAL" clId="{E42B1A3F-0B52-46F2-BC7D-D8B38A7E9CA1}" dt="2021-05-21T12:47:13.934" v="419" actId="20577"/>
          <ac:spMkLst>
            <pc:docMk/>
            <pc:sldMk cId="946129866" sldId="386"/>
            <ac:spMk id="10" creationId="{7E595033-1527-4179-AFE5-320A6ADB08E9}"/>
          </ac:spMkLst>
        </pc:spChg>
        <pc:picChg chg="add del mod">
          <ac:chgData name="Manon GHISLAIN" userId="89abaed2-ef66-4f69-a918-875381db830f" providerId="ADAL" clId="{E42B1A3F-0B52-46F2-BC7D-D8B38A7E9CA1}" dt="2021-05-21T12:56:30.025" v="582"/>
          <ac:picMkLst>
            <pc:docMk/>
            <pc:sldMk cId="946129866" sldId="386"/>
            <ac:picMk id="6" creationId="{E860AD37-25E4-4C75-A645-0D1368036545}"/>
          </ac:picMkLst>
        </pc:picChg>
        <pc:picChg chg="add del mod">
          <ac:chgData name="Manon GHISLAIN" userId="89abaed2-ef66-4f69-a918-875381db830f" providerId="ADAL" clId="{E42B1A3F-0B52-46F2-BC7D-D8B38A7E9CA1}" dt="2021-05-21T12:56:30.025" v="582"/>
          <ac:picMkLst>
            <pc:docMk/>
            <pc:sldMk cId="946129866" sldId="386"/>
            <ac:picMk id="7" creationId="{5CA810F5-0724-46B2-873D-CA33F11263CA}"/>
          </ac:picMkLst>
        </pc:picChg>
        <pc:picChg chg="add del mod">
          <ac:chgData name="Manon GHISLAIN" userId="89abaed2-ef66-4f69-a918-875381db830f" providerId="ADAL" clId="{E42B1A3F-0B52-46F2-BC7D-D8B38A7E9CA1}" dt="2021-05-21T12:56:50.390" v="597"/>
          <ac:picMkLst>
            <pc:docMk/>
            <pc:sldMk cId="946129866" sldId="386"/>
            <ac:picMk id="9" creationId="{77837DAD-A2DD-4D1C-8775-E6EE0C50E7C0}"/>
          </ac:picMkLst>
        </pc:picChg>
        <pc:picChg chg="add del mod">
          <ac:chgData name="Manon GHISLAIN" userId="89abaed2-ef66-4f69-a918-875381db830f" providerId="ADAL" clId="{E42B1A3F-0B52-46F2-BC7D-D8B38A7E9CA1}" dt="2021-05-21T13:03:01.079" v="854"/>
          <ac:picMkLst>
            <pc:docMk/>
            <pc:sldMk cId="946129866" sldId="386"/>
            <ac:picMk id="11" creationId="{50A431ED-FA68-47EF-BE6B-F83BAE115021}"/>
          </ac:picMkLst>
        </pc:picChg>
        <pc:picChg chg="add del mod">
          <ac:chgData name="Manon GHISLAIN" userId="89abaed2-ef66-4f69-a918-875381db830f" providerId="ADAL" clId="{E42B1A3F-0B52-46F2-BC7D-D8B38A7E9CA1}" dt="2021-05-21T12:56:30.025" v="582"/>
          <ac:picMkLst>
            <pc:docMk/>
            <pc:sldMk cId="946129866" sldId="386"/>
            <ac:picMk id="12" creationId="{C9298588-5761-4236-B277-51B843D716B7}"/>
          </ac:picMkLst>
        </pc:picChg>
        <pc:picChg chg="add del mod">
          <ac:chgData name="Manon GHISLAIN" userId="89abaed2-ef66-4f69-a918-875381db830f" providerId="ADAL" clId="{E42B1A3F-0B52-46F2-BC7D-D8B38A7E9CA1}" dt="2021-05-21T12:56:30.025" v="582"/>
          <ac:picMkLst>
            <pc:docMk/>
            <pc:sldMk cId="946129866" sldId="386"/>
            <ac:picMk id="13" creationId="{F02A56B2-59CA-411A-838C-37BC2A4BE379}"/>
          </ac:picMkLst>
        </pc:picChg>
      </pc:sldChg>
      <pc:sldChg chg="addSp delSp modSp add modTransition">
        <pc:chgData name="Manon GHISLAIN" userId="89abaed2-ef66-4f69-a918-875381db830f" providerId="ADAL" clId="{E42B1A3F-0B52-46F2-BC7D-D8B38A7E9CA1}" dt="2021-05-25T13:04:23.713" v="1373" actId="478"/>
        <pc:sldMkLst>
          <pc:docMk/>
          <pc:sldMk cId="2992440048" sldId="387"/>
        </pc:sldMkLst>
        <pc:spChg chg="add del mod">
          <ac:chgData name="Manon GHISLAIN" userId="89abaed2-ef66-4f69-a918-875381db830f" providerId="ADAL" clId="{E42B1A3F-0B52-46F2-BC7D-D8B38A7E9CA1}" dt="2021-05-21T12:56:22.602" v="579"/>
          <ac:spMkLst>
            <pc:docMk/>
            <pc:sldMk cId="2992440048" sldId="387"/>
            <ac:spMk id="3" creationId="{94EF06EF-CCFB-41D5-AAF9-BD23FF2EA216}"/>
          </ac:spMkLst>
        </pc:spChg>
        <pc:spChg chg="add del mod">
          <ac:chgData name="Manon GHISLAIN" userId="89abaed2-ef66-4f69-a918-875381db830f" providerId="ADAL" clId="{E42B1A3F-0B52-46F2-BC7D-D8B38A7E9CA1}" dt="2021-05-25T10:36:04.812" v="1221" actId="478"/>
          <ac:spMkLst>
            <pc:docMk/>
            <pc:sldMk cId="2992440048" sldId="387"/>
            <ac:spMk id="4" creationId="{77561DD3-4147-4E5F-A79C-292CEE1EF4A7}"/>
          </ac:spMkLst>
        </pc:spChg>
        <pc:spChg chg="add del mod">
          <ac:chgData name="Manon GHISLAIN" userId="89abaed2-ef66-4f69-a918-875381db830f" providerId="ADAL" clId="{E42B1A3F-0B52-46F2-BC7D-D8B38A7E9CA1}" dt="2021-05-25T13:04:23.713" v="1373" actId="478"/>
          <ac:spMkLst>
            <pc:docMk/>
            <pc:sldMk cId="2992440048" sldId="387"/>
            <ac:spMk id="6" creationId="{1BE4CB8D-AC92-4653-89D6-8807A1409626}"/>
          </ac:spMkLst>
        </pc:spChg>
        <pc:spChg chg="add del">
          <ac:chgData name="Manon GHISLAIN" userId="89abaed2-ef66-4f69-a918-875381db830f" providerId="ADAL" clId="{E42B1A3F-0B52-46F2-BC7D-D8B38A7E9CA1}" dt="2021-05-21T12:56:23.496" v="580" actId="478"/>
          <ac:spMkLst>
            <pc:docMk/>
            <pc:sldMk cId="2992440048" sldId="387"/>
            <ac:spMk id="8" creationId="{0A7101E6-4F0E-4BD8-9567-ED736BF34F8A}"/>
          </ac:spMkLst>
        </pc:spChg>
        <pc:spChg chg="add">
          <ac:chgData name="Manon GHISLAIN" userId="89abaed2-ef66-4f69-a918-875381db830f" providerId="ADAL" clId="{E42B1A3F-0B52-46F2-BC7D-D8B38A7E9CA1}" dt="2021-05-21T12:56:24.298" v="581"/>
          <ac:spMkLst>
            <pc:docMk/>
            <pc:sldMk cId="2992440048" sldId="387"/>
            <ac:spMk id="9" creationId="{2D5726BC-2EB4-49C0-B56C-B897C43B9002}"/>
          </ac:spMkLst>
        </pc:spChg>
        <pc:spChg chg="add del mod">
          <ac:chgData name="Manon GHISLAIN" userId="89abaed2-ef66-4f69-a918-875381db830f" providerId="ADAL" clId="{E42B1A3F-0B52-46F2-BC7D-D8B38A7E9CA1}" dt="2021-05-25T12:52:42.767" v="1237" actId="478"/>
          <ac:spMkLst>
            <pc:docMk/>
            <pc:sldMk cId="2992440048" sldId="387"/>
            <ac:spMk id="15" creationId="{51C28370-D191-45E3-B9A0-461FA3F1B710}"/>
          </ac:spMkLst>
        </pc:spChg>
        <pc:spChg chg="mod">
          <ac:chgData name="Manon GHISLAIN" userId="89abaed2-ef66-4f69-a918-875381db830f" providerId="ADAL" clId="{E42B1A3F-0B52-46F2-BC7D-D8B38A7E9CA1}" dt="2021-05-21T12:54:52.649" v="454" actId="20577"/>
          <ac:spMkLst>
            <pc:docMk/>
            <pc:sldMk cId="2992440048" sldId="387"/>
            <ac:spMk id="21" creationId="{00000000-0000-0000-0000-000000000000}"/>
          </ac:spMkLst>
        </pc:spChg>
        <pc:spChg chg="del mod">
          <ac:chgData name="Manon GHISLAIN" userId="89abaed2-ef66-4f69-a918-875381db830f" providerId="ADAL" clId="{E42B1A3F-0B52-46F2-BC7D-D8B38A7E9CA1}" dt="2021-05-25T10:36:03.445" v="1220" actId="478"/>
          <ac:spMkLst>
            <pc:docMk/>
            <pc:sldMk cId="2992440048" sldId="387"/>
            <ac:spMk id="42" creationId="{00000000-0000-0000-0000-000000000000}"/>
          </ac:spMkLst>
        </pc:spChg>
        <pc:picChg chg="add del mod">
          <ac:chgData name="Manon GHISLAIN" userId="89abaed2-ef66-4f69-a918-875381db830f" providerId="ADAL" clId="{E42B1A3F-0B52-46F2-BC7D-D8B38A7E9CA1}" dt="2021-05-25T12:54:39.381" v="1268" actId="478"/>
          <ac:picMkLst>
            <pc:docMk/>
            <pc:sldMk cId="2992440048" sldId="387"/>
            <ac:picMk id="10" creationId="{6D232676-7843-469D-82F4-1ACCA24547D2}"/>
          </ac:picMkLst>
        </pc:picChg>
        <pc:picChg chg="add del mod">
          <ac:chgData name="Manon GHISLAIN" userId="89abaed2-ef66-4f69-a918-875381db830f" providerId="ADAL" clId="{E42B1A3F-0B52-46F2-BC7D-D8B38A7E9CA1}" dt="2021-05-25T12:54:39.897" v="1269" actId="478"/>
          <ac:picMkLst>
            <pc:docMk/>
            <pc:sldMk cId="2992440048" sldId="387"/>
            <ac:picMk id="11" creationId="{E3045044-FDF6-4E64-961B-F2042C6848F6}"/>
          </ac:picMkLst>
        </pc:picChg>
        <pc:picChg chg="add del mod">
          <ac:chgData name="Manon GHISLAIN" userId="89abaed2-ef66-4f69-a918-875381db830f" providerId="ADAL" clId="{E42B1A3F-0B52-46F2-BC7D-D8B38A7E9CA1}" dt="2021-05-25T12:54:41.470" v="1272" actId="478"/>
          <ac:picMkLst>
            <pc:docMk/>
            <pc:sldMk cId="2992440048" sldId="387"/>
            <ac:picMk id="12" creationId="{000B3C9F-6613-412B-BC59-35E1AAED25EE}"/>
          </ac:picMkLst>
        </pc:picChg>
        <pc:picChg chg="add del mod">
          <ac:chgData name="Manon GHISLAIN" userId="89abaed2-ef66-4f69-a918-875381db830f" providerId="ADAL" clId="{E42B1A3F-0B52-46F2-BC7D-D8B38A7E9CA1}" dt="2021-05-25T12:54:40.959" v="1271" actId="478"/>
          <ac:picMkLst>
            <pc:docMk/>
            <pc:sldMk cId="2992440048" sldId="387"/>
            <ac:picMk id="13" creationId="{E06C23E4-2C4A-4A31-9A3C-EC75422F4B23}"/>
          </ac:picMkLst>
        </pc:picChg>
        <pc:picChg chg="add del mod">
          <ac:chgData name="Manon GHISLAIN" userId="89abaed2-ef66-4f69-a918-875381db830f" providerId="ADAL" clId="{E42B1A3F-0B52-46F2-BC7D-D8B38A7E9CA1}" dt="2021-05-25T12:54:40.410" v="1270" actId="478"/>
          <ac:picMkLst>
            <pc:docMk/>
            <pc:sldMk cId="2992440048" sldId="387"/>
            <ac:picMk id="14" creationId="{C5D4880E-3F8E-4D9A-85AF-C09BC88DA833}"/>
          </ac:picMkLst>
        </pc:picChg>
      </pc:sldChg>
      <pc:sldChg chg="addSp delSp modSp add del">
        <pc:chgData name="Manon GHISLAIN" userId="89abaed2-ef66-4f69-a918-875381db830f" providerId="ADAL" clId="{E42B1A3F-0B52-46F2-BC7D-D8B38A7E9CA1}" dt="2021-05-21T13:04:43.672" v="891" actId="2696"/>
        <pc:sldMkLst>
          <pc:docMk/>
          <pc:sldMk cId="2840400355" sldId="388"/>
        </pc:sldMkLst>
        <pc:spChg chg="add del mod">
          <ac:chgData name="Manon GHISLAIN" userId="89abaed2-ef66-4f69-a918-875381db830f" providerId="ADAL" clId="{E42B1A3F-0B52-46F2-BC7D-D8B38A7E9CA1}" dt="2021-05-21T12:59:10.869" v="656" actId="478"/>
          <ac:spMkLst>
            <pc:docMk/>
            <pc:sldMk cId="2840400355" sldId="388"/>
            <ac:spMk id="4" creationId="{C918460B-CD78-40F1-A2E5-04EDCE0A75E3}"/>
          </ac:spMkLst>
        </pc:spChg>
        <pc:spChg chg="add del mod">
          <ac:chgData name="Manon GHISLAIN" userId="89abaed2-ef66-4f69-a918-875381db830f" providerId="ADAL" clId="{E42B1A3F-0B52-46F2-BC7D-D8B38A7E9CA1}" dt="2021-05-21T13:03:25.687" v="863" actId="478"/>
          <ac:spMkLst>
            <pc:docMk/>
            <pc:sldMk cId="2840400355" sldId="388"/>
            <ac:spMk id="6" creationId="{586A62DD-D442-4E86-8C5C-3813B07C29C4}"/>
          </ac:spMkLst>
        </pc:spChg>
        <pc:spChg chg="add del mod">
          <ac:chgData name="Manon GHISLAIN" userId="89abaed2-ef66-4f69-a918-875381db830f" providerId="ADAL" clId="{E42B1A3F-0B52-46F2-BC7D-D8B38A7E9CA1}" dt="2021-05-21T13:02:41.736" v="853"/>
          <ac:spMkLst>
            <pc:docMk/>
            <pc:sldMk cId="2840400355" sldId="388"/>
            <ac:spMk id="9" creationId="{F627EF5B-1B10-43D9-93D2-CE33B50D8A44}"/>
          </ac:spMkLst>
        </pc:spChg>
        <pc:spChg chg="add del mod">
          <ac:chgData name="Manon GHISLAIN" userId="89abaed2-ef66-4f69-a918-875381db830f" providerId="ADAL" clId="{E42B1A3F-0B52-46F2-BC7D-D8B38A7E9CA1}" dt="2021-05-21T12:59:29.007" v="661"/>
          <ac:spMkLst>
            <pc:docMk/>
            <pc:sldMk cId="2840400355" sldId="388"/>
            <ac:spMk id="10" creationId="{85631FC5-8D96-4F10-9E68-9FEF52C46B4E}"/>
          </ac:spMkLst>
        </pc:spChg>
        <pc:spChg chg="add mod">
          <ac:chgData name="Manon GHISLAIN" userId="89abaed2-ef66-4f69-a918-875381db830f" providerId="ADAL" clId="{E42B1A3F-0B52-46F2-BC7D-D8B38A7E9CA1}" dt="2021-05-21T13:03:18.909" v="861" actId="1076"/>
          <ac:spMkLst>
            <pc:docMk/>
            <pc:sldMk cId="2840400355" sldId="388"/>
            <ac:spMk id="11" creationId="{2A6ADB52-B720-4077-8884-126CADB9CE63}"/>
          </ac:spMkLst>
        </pc:spChg>
        <pc:spChg chg="add del">
          <ac:chgData name="Manon GHISLAIN" userId="89abaed2-ef66-4f69-a918-875381db830f" providerId="ADAL" clId="{E42B1A3F-0B52-46F2-BC7D-D8B38A7E9CA1}" dt="2021-05-21T12:59:56.591" v="668"/>
          <ac:spMkLst>
            <pc:docMk/>
            <pc:sldMk cId="2840400355" sldId="388"/>
            <ac:spMk id="12" creationId="{DB9B745D-9680-469F-B435-758C510AC15D}"/>
          </ac:spMkLst>
        </pc:spChg>
        <pc:spChg chg="add del mod">
          <ac:chgData name="Manon GHISLAIN" userId="89abaed2-ef66-4f69-a918-875381db830f" providerId="ADAL" clId="{E42B1A3F-0B52-46F2-BC7D-D8B38A7E9CA1}" dt="2021-05-21T13:00:00.214" v="671"/>
          <ac:spMkLst>
            <pc:docMk/>
            <pc:sldMk cId="2840400355" sldId="388"/>
            <ac:spMk id="13" creationId="{67045721-5A6E-41B0-92E9-A5971598ED1B}"/>
          </ac:spMkLst>
        </pc:spChg>
        <pc:spChg chg="mod">
          <ac:chgData name="Manon GHISLAIN" userId="89abaed2-ef66-4f69-a918-875381db830f" providerId="ADAL" clId="{E42B1A3F-0B52-46F2-BC7D-D8B38A7E9CA1}" dt="2021-05-21T12:58:57.963" v="653" actId="20577"/>
          <ac:spMkLst>
            <pc:docMk/>
            <pc:sldMk cId="2840400355" sldId="388"/>
            <ac:spMk id="22" creationId="{00000000-0000-0000-0000-000000000000}"/>
          </ac:spMkLst>
        </pc:spChg>
        <pc:spChg chg="del">
          <ac:chgData name="Manon GHISLAIN" userId="89abaed2-ef66-4f69-a918-875381db830f" providerId="ADAL" clId="{E42B1A3F-0B52-46F2-BC7D-D8B38A7E9CA1}" dt="2021-05-21T12:59:08.629" v="655" actId="478"/>
          <ac:spMkLst>
            <pc:docMk/>
            <pc:sldMk cId="2840400355" sldId="388"/>
            <ac:spMk id="30" creationId="{00000000-0000-0000-0000-000000000000}"/>
          </ac:spMkLst>
        </pc:spChg>
        <pc:spChg chg="del">
          <ac:chgData name="Manon GHISLAIN" userId="89abaed2-ef66-4f69-a918-875381db830f" providerId="ADAL" clId="{E42B1A3F-0B52-46F2-BC7D-D8B38A7E9CA1}" dt="2021-05-21T13:03:23.897" v="862" actId="478"/>
          <ac:spMkLst>
            <pc:docMk/>
            <pc:sldMk cId="2840400355" sldId="388"/>
            <ac:spMk id="40" creationId="{00000000-0000-0000-0000-000000000000}"/>
          </ac:spMkLst>
        </pc:spChg>
        <pc:spChg chg="del">
          <ac:chgData name="Manon GHISLAIN" userId="89abaed2-ef66-4f69-a918-875381db830f" providerId="ADAL" clId="{E42B1A3F-0B52-46F2-BC7D-D8B38A7E9CA1}" dt="2021-05-21T12:59:29.976" v="662" actId="478"/>
          <ac:spMkLst>
            <pc:docMk/>
            <pc:sldMk cId="2840400355" sldId="388"/>
            <ac:spMk id="45" creationId="{00000000-0000-0000-0000-000000000000}"/>
          </ac:spMkLst>
        </pc:spChg>
      </pc:sldChg>
      <pc:sldChg chg="addSp delSp modSp add del modTransition">
        <pc:chgData name="Manon GHISLAIN" userId="89abaed2-ef66-4f69-a918-875381db830f" providerId="ADAL" clId="{E42B1A3F-0B52-46F2-BC7D-D8B38A7E9CA1}" dt="2021-05-25T12:54:19.104" v="1267" actId="2696"/>
        <pc:sldMkLst>
          <pc:docMk/>
          <pc:sldMk cId="3976784114" sldId="389"/>
        </pc:sldMkLst>
        <pc:spChg chg="add del mod">
          <ac:chgData name="Manon GHISLAIN" userId="89abaed2-ef66-4f69-a918-875381db830f" providerId="ADAL" clId="{E42B1A3F-0B52-46F2-BC7D-D8B38A7E9CA1}" dt="2021-05-21T13:09:46.835" v="1062" actId="478"/>
          <ac:spMkLst>
            <pc:docMk/>
            <pc:sldMk cId="3976784114" sldId="389"/>
            <ac:spMk id="4" creationId="{80742407-87C5-467A-BD0D-79AE5483261D}"/>
          </ac:spMkLst>
        </pc:spChg>
        <pc:spChg chg="add mod">
          <ac:chgData name="Manon GHISLAIN" userId="89abaed2-ef66-4f69-a918-875381db830f" providerId="ADAL" clId="{E42B1A3F-0B52-46F2-BC7D-D8B38A7E9CA1}" dt="2021-05-21T13:04:17.978" v="889" actId="20577"/>
          <ac:spMkLst>
            <pc:docMk/>
            <pc:sldMk cId="3976784114" sldId="389"/>
            <ac:spMk id="15" creationId="{C6D62DD5-0C75-49FD-977B-E0E7C09650F2}"/>
          </ac:spMkLst>
        </pc:spChg>
        <pc:spChg chg="add mod">
          <ac:chgData name="Manon GHISLAIN" userId="89abaed2-ef66-4f69-a918-875381db830f" providerId="ADAL" clId="{E42B1A3F-0B52-46F2-BC7D-D8B38A7E9CA1}" dt="2021-05-21T13:04:04.619" v="868" actId="207"/>
          <ac:spMkLst>
            <pc:docMk/>
            <pc:sldMk cId="3976784114" sldId="389"/>
            <ac:spMk id="17" creationId="{31F45A5D-5917-4B03-941C-6CF5893341F9}"/>
          </ac:spMkLst>
        </pc:spChg>
        <pc:spChg chg="add">
          <ac:chgData name="Manon GHISLAIN" userId="89abaed2-ef66-4f69-a918-875381db830f" providerId="ADAL" clId="{E42B1A3F-0B52-46F2-BC7D-D8B38A7E9CA1}" dt="2021-05-21T13:04:38.313" v="890"/>
          <ac:spMkLst>
            <pc:docMk/>
            <pc:sldMk cId="3976784114" sldId="389"/>
            <ac:spMk id="18" creationId="{77E9A306-8E8E-41BB-95F0-9DA57B0E1F4E}"/>
          </ac:spMkLst>
        </pc:spChg>
        <pc:spChg chg="add mod">
          <ac:chgData name="Manon GHISLAIN" userId="89abaed2-ef66-4f69-a918-875381db830f" providerId="ADAL" clId="{E42B1A3F-0B52-46F2-BC7D-D8B38A7E9CA1}" dt="2021-05-25T10:21:34.132" v="1216" actId="20577"/>
          <ac:spMkLst>
            <pc:docMk/>
            <pc:sldMk cId="3976784114" sldId="389"/>
            <ac:spMk id="19" creationId="{C6CACC4B-B607-4BE9-9286-89DD275BA73E}"/>
          </ac:spMkLst>
        </pc:spChg>
        <pc:spChg chg="del">
          <ac:chgData name="Manon GHISLAIN" userId="89abaed2-ef66-4f69-a918-875381db830f" providerId="ADAL" clId="{E42B1A3F-0B52-46F2-BC7D-D8B38A7E9CA1}" dt="2021-05-21T13:09:44.800" v="1061" actId="478"/>
          <ac:spMkLst>
            <pc:docMk/>
            <pc:sldMk cId="3976784114" sldId="389"/>
            <ac:spMk id="42" creationId="{00000000-0000-0000-0000-000000000000}"/>
          </ac:spMkLst>
        </pc:spChg>
        <pc:picChg chg="del">
          <ac:chgData name="Manon GHISLAIN" userId="89abaed2-ef66-4f69-a918-875381db830f" providerId="ADAL" clId="{E42B1A3F-0B52-46F2-BC7D-D8B38A7E9CA1}" dt="2021-05-21T13:03:10.470" v="856" actId="478"/>
          <ac:picMkLst>
            <pc:docMk/>
            <pc:sldMk cId="3976784114" sldId="389"/>
            <ac:picMk id="10" creationId="{6D232676-7843-469D-82F4-1ACCA24547D2}"/>
          </ac:picMkLst>
        </pc:picChg>
        <pc:picChg chg="del">
          <ac:chgData name="Manon GHISLAIN" userId="89abaed2-ef66-4f69-a918-875381db830f" providerId="ADAL" clId="{E42B1A3F-0B52-46F2-BC7D-D8B38A7E9CA1}" dt="2021-05-21T13:03:10.988" v="857" actId="478"/>
          <ac:picMkLst>
            <pc:docMk/>
            <pc:sldMk cId="3976784114" sldId="389"/>
            <ac:picMk id="11" creationId="{E3045044-FDF6-4E64-961B-F2042C6848F6}"/>
          </ac:picMkLst>
        </pc:picChg>
        <pc:picChg chg="del">
          <ac:chgData name="Manon GHISLAIN" userId="89abaed2-ef66-4f69-a918-875381db830f" providerId="ADAL" clId="{E42B1A3F-0B52-46F2-BC7D-D8B38A7E9CA1}" dt="2021-05-21T13:03:12.443" v="860" actId="478"/>
          <ac:picMkLst>
            <pc:docMk/>
            <pc:sldMk cId="3976784114" sldId="389"/>
            <ac:picMk id="12" creationId="{000B3C9F-6613-412B-BC59-35E1AAED25EE}"/>
          </ac:picMkLst>
        </pc:picChg>
        <pc:picChg chg="del">
          <ac:chgData name="Manon GHISLAIN" userId="89abaed2-ef66-4f69-a918-875381db830f" providerId="ADAL" clId="{E42B1A3F-0B52-46F2-BC7D-D8B38A7E9CA1}" dt="2021-05-21T13:03:11.977" v="859" actId="478"/>
          <ac:picMkLst>
            <pc:docMk/>
            <pc:sldMk cId="3976784114" sldId="389"/>
            <ac:picMk id="13" creationId="{E06C23E4-2C4A-4A31-9A3C-EC75422F4B23}"/>
          </ac:picMkLst>
        </pc:picChg>
        <pc:picChg chg="del">
          <ac:chgData name="Manon GHISLAIN" userId="89abaed2-ef66-4f69-a918-875381db830f" providerId="ADAL" clId="{E42B1A3F-0B52-46F2-BC7D-D8B38A7E9CA1}" dt="2021-05-21T13:03:11.406" v="858" actId="478"/>
          <ac:picMkLst>
            <pc:docMk/>
            <pc:sldMk cId="3976784114" sldId="389"/>
            <ac:picMk id="14" creationId="{C5D4880E-3F8E-4D9A-85AF-C09BC88DA833}"/>
          </ac:picMkLst>
        </pc:picChg>
      </pc:sldChg>
      <pc:sldChg chg="addSp delSp modSp add ord modTransition">
        <pc:chgData name="Manon GHISLAIN" userId="89abaed2-ef66-4f69-a918-875381db830f" providerId="ADAL" clId="{E42B1A3F-0B52-46F2-BC7D-D8B38A7E9CA1}" dt="2021-05-21T13:13:56.726" v="1133" actId="478"/>
        <pc:sldMkLst>
          <pc:docMk/>
          <pc:sldMk cId="4044743767" sldId="390"/>
        </pc:sldMkLst>
        <pc:spChg chg="add del mod">
          <ac:chgData name="Manon GHISLAIN" userId="89abaed2-ef66-4f69-a918-875381db830f" providerId="ADAL" clId="{E42B1A3F-0B52-46F2-BC7D-D8B38A7E9CA1}" dt="2021-05-21T13:13:56.726" v="1133" actId="478"/>
          <ac:spMkLst>
            <pc:docMk/>
            <pc:sldMk cId="4044743767" sldId="390"/>
            <ac:spMk id="6" creationId="{5EE32FB6-879A-4EFA-AAC7-4DC48FDCBF5B}"/>
          </ac:spMkLst>
        </pc:spChg>
        <pc:spChg chg="mod">
          <ac:chgData name="Manon GHISLAIN" userId="89abaed2-ef66-4f69-a918-875381db830f" providerId="ADAL" clId="{E42B1A3F-0B52-46F2-BC7D-D8B38A7E9CA1}" dt="2021-05-21T13:08:07.772" v="1059" actId="1076"/>
          <ac:spMkLst>
            <pc:docMk/>
            <pc:sldMk cId="4044743767" sldId="390"/>
            <ac:spMk id="7" creationId="{67229669-0D6F-4ECA-84A2-2629FAB1717A}"/>
          </ac:spMkLst>
        </pc:spChg>
        <pc:spChg chg="mod">
          <ac:chgData name="Manon GHISLAIN" userId="89abaed2-ef66-4f69-a918-875381db830f" providerId="ADAL" clId="{E42B1A3F-0B52-46F2-BC7D-D8B38A7E9CA1}" dt="2021-05-21T13:05:16.990" v="932" actId="20577"/>
          <ac:spMkLst>
            <pc:docMk/>
            <pc:sldMk cId="4044743767" sldId="390"/>
            <ac:spMk id="9" creationId="{00000000-0000-0000-0000-000000000000}"/>
          </ac:spMkLst>
        </pc:spChg>
      </pc:sldChg>
      <pc:sldChg chg="add">
        <pc:chgData name="Manon GHISLAIN" userId="89abaed2-ef66-4f69-a918-875381db830f" providerId="ADAL" clId="{E42B1A3F-0B52-46F2-BC7D-D8B38A7E9CA1}" dt="2021-05-21T13:13:53.761" v="1132"/>
        <pc:sldMkLst>
          <pc:docMk/>
          <pc:sldMk cId="2659716323" sldId="391"/>
        </pc:sldMkLst>
      </pc:sldChg>
      <pc:sldChg chg="addSp delSp modSp add">
        <pc:chgData name="Manon GHISLAIN" userId="89abaed2-ef66-4f69-a918-875381db830f" providerId="ADAL" clId="{E42B1A3F-0B52-46F2-BC7D-D8B38A7E9CA1}" dt="2021-05-25T12:52:50.111" v="1241" actId="478"/>
        <pc:sldMkLst>
          <pc:docMk/>
          <pc:sldMk cId="2833179187" sldId="392"/>
        </pc:sldMkLst>
        <pc:spChg chg="add del mod">
          <ac:chgData name="Manon GHISLAIN" userId="89abaed2-ef66-4f69-a918-875381db830f" providerId="ADAL" clId="{E42B1A3F-0B52-46F2-BC7D-D8B38A7E9CA1}" dt="2021-05-25T10:36:00.658" v="1219" actId="478"/>
          <ac:spMkLst>
            <pc:docMk/>
            <pc:sldMk cId="2833179187" sldId="392"/>
            <ac:spMk id="4" creationId="{79043DFD-DE70-4F0E-BED2-444D9C04B0C7}"/>
          </ac:spMkLst>
        </pc:spChg>
        <pc:spChg chg="add mod">
          <ac:chgData name="Manon GHISLAIN" userId="89abaed2-ef66-4f69-a918-875381db830f" providerId="ADAL" clId="{E42B1A3F-0B52-46F2-BC7D-D8B38A7E9CA1}" dt="2021-05-25T12:52:39.619" v="1236" actId="20577"/>
          <ac:spMkLst>
            <pc:docMk/>
            <pc:sldMk cId="2833179187" sldId="392"/>
            <ac:spMk id="15" creationId="{1AA5DC0B-627B-4D0E-AAC9-4A8013705330}"/>
          </ac:spMkLst>
        </pc:spChg>
        <pc:spChg chg="del mod">
          <ac:chgData name="Manon GHISLAIN" userId="89abaed2-ef66-4f69-a918-875381db830f" providerId="ADAL" clId="{E42B1A3F-0B52-46F2-BC7D-D8B38A7E9CA1}" dt="2021-05-25T10:35:57.519" v="1217" actId="478"/>
          <ac:spMkLst>
            <pc:docMk/>
            <pc:sldMk cId="2833179187" sldId="392"/>
            <ac:spMk id="42" creationId="{00000000-0000-0000-0000-000000000000}"/>
          </ac:spMkLst>
        </pc:spChg>
        <pc:picChg chg="del">
          <ac:chgData name="Manon GHISLAIN" userId="89abaed2-ef66-4f69-a918-875381db830f" providerId="ADAL" clId="{E42B1A3F-0B52-46F2-BC7D-D8B38A7E9CA1}" dt="2021-05-25T12:52:48.586" v="1238" actId="478"/>
          <ac:picMkLst>
            <pc:docMk/>
            <pc:sldMk cId="2833179187" sldId="392"/>
            <ac:picMk id="10" creationId="{6D232676-7843-469D-82F4-1ACCA24547D2}"/>
          </ac:picMkLst>
        </pc:picChg>
        <pc:picChg chg="del">
          <ac:chgData name="Manon GHISLAIN" userId="89abaed2-ef66-4f69-a918-875381db830f" providerId="ADAL" clId="{E42B1A3F-0B52-46F2-BC7D-D8B38A7E9CA1}" dt="2021-05-25T12:52:49.100" v="1239" actId="478"/>
          <ac:picMkLst>
            <pc:docMk/>
            <pc:sldMk cId="2833179187" sldId="392"/>
            <ac:picMk id="11" creationId="{E3045044-FDF6-4E64-961B-F2042C6848F6}"/>
          </ac:picMkLst>
        </pc:picChg>
        <pc:picChg chg="del">
          <ac:chgData name="Manon GHISLAIN" userId="89abaed2-ef66-4f69-a918-875381db830f" providerId="ADAL" clId="{E42B1A3F-0B52-46F2-BC7D-D8B38A7E9CA1}" dt="2021-05-25T12:52:50.111" v="1241" actId="478"/>
          <ac:picMkLst>
            <pc:docMk/>
            <pc:sldMk cId="2833179187" sldId="392"/>
            <ac:picMk id="12" creationId="{000B3C9F-6613-412B-BC59-35E1AAED25EE}"/>
          </ac:picMkLst>
        </pc:picChg>
        <pc:picChg chg="del">
          <ac:chgData name="Manon GHISLAIN" userId="89abaed2-ef66-4f69-a918-875381db830f" providerId="ADAL" clId="{E42B1A3F-0B52-46F2-BC7D-D8B38A7E9CA1}" dt="2021-05-25T12:52:49.564" v="1240" actId="478"/>
          <ac:picMkLst>
            <pc:docMk/>
            <pc:sldMk cId="2833179187" sldId="392"/>
            <ac:picMk id="13" creationId="{E06C23E4-2C4A-4A31-9A3C-EC75422F4B23}"/>
          </ac:picMkLst>
        </pc:picChg>
      </pc:sldChg>
      <pc:sldChg chg="delSp modSp add">
        <pc:chgData name="Manon GHISLAIN" userId="89abaed2-ef66-4f69-a918-875381db830f" providerId="ADAL" clId="{E42B1A3F-0B52-46F2-BC7D-D8B38A7E9CA1}" dt="2021-05-25T12:52:53.749" v="1244" actId="478"/>
        <pc:sldMkLst>
          <pc:docMk/>
          <pc:sldMk cId="982107074" sldId="393"/>
        </pc:sldMkLst>
        <pc:spChg chg="mod">
          <ac:chgData name="Manon GHISLAIN" userId="89abaed2-ef66-4f69-a918-875381db830f" providerId="ADAL" clId="{E42B1A3F-0B52-46F2-BC7D-D8B38A7E9CA1}" dt="2021-05-25T12:52:36.173" v="1235" actId="20577"/>
          <ac:spMkLst>
            <pc:docMk/>
            <pc:sldMk cId="982107074" sldId="393"/>
            <ac:spMk id="15" creationId="{1AA5DC0B-627B-4D0E-AAC9-4A8013705330}"/>
          </ac:spMkLst>
        </pc:spChg>
        <pc:picChg chg="del">
          <ac:chgData name="Manon GHISLAIN" userId="89abaed2-ef66-4f69-a918-875381db830f" providerId="ADAL" clId="{E42B1A3F-0B52-46F2-BC7D-D8B38A7E9CA1}" dt="2021-05-25T12:52:52.411" v="1242" actId="478"/>
          <ac:picMkLst>
            <pc:docMk/>
            <pc:sldMk cId="982107074" sldId="393"/>
            <ac:picMk id="11" creationId="{E3045044-FDF6-4E64-961B-F2042C6848F6}"/>
          </ac:picMkLst>
        </pc:picChg>
        <pc:picChg chg="del">
          <ac:chgData name="Manon GHISLAIN" userId="89abaed2-ef66-4f69-a918-875381db830f" providerId="ADAL" clId="{E42B1A3F-0B52-46F2-BC7D-D8B38A7E9CA1}" dt="2021-05-25T12:52:53.749" v="1244" actId="478"/>
          <ac:picMkLst>
            <pc:docMk/>
            <pc:sldMk cId="982107074" sldId="393"/>
            <ac:picMk id="12" creationId="{000B3C9F-6613-412B-BC59-35E1AAED25EE}"/>
          </ac:picMkLst>
        </pc:picChg>
        <pc:picChg chg="del">
          <ac:chgData name="Manon GHISLAIN" userId="89abaed2-ef66-4f69-a918-875381db830f" providerId="ADAL" clId="{E42B1A3F-0B52-46F2-BC7D-D8B38A7E9CA1}" dt="2021-05-25T12:52:53.148" v="1243" actId="478"/>
          <ac:picMkLst>
            <pc:docMk/>
            <pc:sldMk cId="982107074" sldId="393"/>
            <ac:picMk id="13" creationId="{E06C23E4-2C4A-4A31-9A3C-EC75422F4B23}"/>
          </ac:picMkLst>
        </pc:picChg>
      </pc:sldChg>
      <pc:sldChg chg="addSp delSp modSp add">
        <pc:chgData name="Manon GHISLAIN" userId="89abaed2-ef66-4f69-a918-875381db830f" providerId="ADAL" clId="{E42B1A3F-0B52-46F2-BC7D-D8B38A7E9CA1}" dt="2021-05-25T13:04:31.394" v="1374" actId="20577"/>
        <pc:sldMkLst>
          <pc:docMk/>
          <pc:sldMk cId="2137966529" sldId="394"/>
        </pc:sldMkLst>
        <pc:spChg chg="del mod">
          <ac:chgData name="Manon GHISLAIN" userId="89abaed2-ef66-4f69-a918-875381db830f" providerId="ADAL" clId="{E42B1A3F-0B52-46F2-BC7D-D8B38A7E9CA1}" dt="2021-05-25T13:04:17.879" v="1371" actId="478"/>
          <ac:spMkLst>
            <pc:docMk/>
            <pc:sldMk cId="2137966529" sldId="394"/>
            <ac:spMk id="15" creationId="{1AA5DC0B-627B-4D0E-AAC9-4A8013705330}"/>
          </ac:spMkLst>
        </pc:spChg>
        <pc:spChg chg="add mod">
          <ac:chgData name="Manon GHISLAIN" userId="89abaed2-ef66-4f69-a918-875381db830f" providerId="ADAL" clId="{E42B1A3F-0B52-46F2-BC7D-D8B38A7E9CA1}" dt="2021-05-25T13:04:31.394" v="1374" actId="20577"/>
          <ac:spMkLst>
            <pc:docMk/>
            <pc:sldMk cId="2137966529" sldId="394"/>
            <ac:spMk id="17" creationId="{37E70FCC-730C-41EC-9209-59E76B45BA32}"/>
          </ac:spMkLst>
        </pc:spChg>
        <pc:picChg chg="del">
          <ac:chgData name="Manon GHISLAIN" userId="89abaed2-ef66-4f69-a918-875381db830f" providerId="ADAL" clId="{E42B1A3F-0B52-46F2-BC7D-D8B38A7E9CA1}" dt="2021-05-25T12:52:56.565" v="1245" actId="478"/>
          <ac:picMkLst>
            <pc:docMk/>
            <pc:sldMk cId="2137966529" sldId="394"/>
            <ac:picMk id="12" creationId="{000B3C9F-6613-412B-BC59-35E1AAED25EE}"/>
          </ac:picMkLst>
        </pc:picChg>
        <pc:picChg chg="del">
          <ac:chgData name="Manon GHISLAIN" userId="89abaed2-ef66-4f69-a918-875381db830f" providerId="ADAL" clId="{E42B1A3F-0B52-46F2-BC7D-D8B38A7E9CA1}" dt="2021-05-25T12:52:57.125" v="1246" actId="478"/>
          <ac:picMkLst>
            <pc:docMk/>
            <pc:sldMk cId="2137966529" sldId="394"/>
            <ac:picMk id="13" creationId="{E06C23E4-2C4A-4A31-9A3C-EC75422F4B23}"/>
          </ac:picMkLst>
        </pc:picChg>
      </pc:sldChg>
      <pc:sldChg chg="addSp delSp modSp add">
        <pc:chgData name="Manon GHISLAIN" userId="89abaed2-ef66-4f69-a918-875381db830f" providerId="ADAL" clId="{E42B1A3F-0B52-46F2-BC7D-D8B38A7E9CA1}" dt="2021-05-25T13:04:34.949" v="1375" actId="20577"/>
        <pc:sldMkLst>
          <pc:docMk/>
          <pc:sldMk cId="2133280961" sldId="395"/>
        </pc:sldMkLst>
        <pc:spChg chg="del mod">
          <ac:chgData name="Manon GHISLAIN" userId="89abaed2-ef66-4f69-a918-875381db830f" providerId="ADAL" clId="{E42B1A3F-0B52-46F2-BC7D-D8B38A7E9CA1}" dt="2021-05-25T13:04:15.117" v="1369" actId="478"/>
          <ac:spMkLst>
            <pc:docMk/>
            <pc:sldMk cId="2133280961" sldId="395"/>
            <ac:spMk id="15" creationId="{1AA5DC0B-627B-4D0E-AAC9-4A8013705330}"/>
          </ac:spMkLst>
        </pc:spChg>
        <pc:spChg chg="add mod">
          <ac:chgData name="Manon GHISLAIN" userId="89abaed2-ef66-4f69-a918-875381db830f" providerId="ADAL" clId="{E42B1A3F-0B52-46F2-BC7D-D8B38A7E9CA1}" dt="2021-05-25T13:04:34.949" v="1375" actId="20577"/>
          <ac:spMkLst>
            <pc:docMk/>
            <pc:sldMk cId="2133280961" sldId="395"/>
            <ac:spMk id="17" creationId="{3AA44333-8DBE-4893-9FF9-97A36613D93C}"/>
          </ac:spMkLst>
        </pc:spChg>
        <pc:picChg chg="del">
          <ac:chgData name="Manon GHISLAIN" userId="89abaed2-ef66-4f69-a918-875381db830f" providerId="ADAL" clId="{E42B1A3F-0B52-46F2-BC7D-D8B38A7E9CA1}" dt="2021-05-25T12:53:03.003" v="1247" actId="478"/>
          <ac:picMkLst>
            <pc:docMk/>
            <pc:sldMk cId="2133280961" sldId="395"/>
            <ac:picMk id="12" creationId="{000B3C9F-6613-412B-BC59-35E1AAED25EE}"/>
          </ac:picMkLst>
        </pc:picChg>
        <pc:picChg chg="del">
          <ac:chgData name="Manon GHISLAIN" userId="89abaed2-ef66-4f69-a918-875381db830f" providerId="ADAL" clId="{E42B1A3F-0B52-46F2-BC7D-D8B38A7E9CA1}" dt="2021-05-25T12:53:03.564" v="1248" actId="478"/>
          <ac:picMkLst>
            <pc:docMk/>
            <pc:sldMk cId="2133280961" sldId="395"/>
            <ac:picMk id="13" creationId="{E06C23E4-2C4A-4A31-9A3C-EC75422F4B23}"/>
          </ac:picMkLst>
        </pc:picChg>
      </pc:sldChg>
      <pc:sldChg chg="addSp delSp modSp add">
        <pc:chgData name="Manon GHISLAIN" userId="89abaed2-ef66-4f69-a918-875381db830f" providerId="ADAL" clId="{E42B1A3F-0B52-46F2-BC7D-D8B38A7E9CA1}" dt="2021-05-25T13:04:39.802" v="1376" actId="20577"/>
        <pc:sldMkLst>
          <pc:docMk/>
          <pc:sldMk cId="2794448893" sldId="396"/>
        </pc:sldMkLst>
        <pc:spChg chg="del mod">
          <ac:chgData name="Manon GHISLAIN" userId="89abaed2-ef66-4f69-a918-875381db830f" providerId="ADAL" clId="{E42B1A3F-0B52-46F2-BC7D-D8B38A7E9CA1}" dt="2021-05-25T13:04:11.117" v="1367" actId="478"/>
          <ac:spMkLst>
            <pc:docMk/>
            <pc:sldMk cId="2794448893" sldId="396"/>
            <ac:spMk id="15" creationId="{1AA5DC0B-627B-4D0E-AAC9-4A8013705330}"/>
          </ac:spMkLst>
        </pc:spChg>
        <pc:spChg chg="add mod">
          <ac:chgData name="Manon GHISLAIN" userId="89abaed2-ef66-4f69-a918-875381db830f" providerId="ADAL" clId="{E42B1A3F-0B52-46F2-BC7D-D8B38A7E9CA1}" dt="2021-05-25T13:04:39.802" v="1376" actId="20577"/>
          <ac:spMkLst>
            <pc:docMk/>
            <pc:sldMk cId="2794448893" sldId="396"/>
            <ac:spMk id="17" creationId="{EFCDC07F-F8CA-4F87-986F-59D76316A273}"/>
          </ac:spMkLst>
        </pc:spChg>
        <pc:picChg chg="del">
          <ac:chgData name="Manon GHISLAIN" userId="89abaed2-ef66-4f69-a918-875381db830f" providerId="ADAL" clId="{E42B1A3F-0B52-46F2-BC7D-D8B38A7E9CA1}" dt="2021-05-25T12:53:06.181" v="1249" actId="478"/>
          <ac:picMkLst>
            <pc:docMk/>
            <pc:sldMk cId="2794448893" sldId="396"/>
            <ac:picMk id="12" creationId="{000B3C9F-6613-412B-BC59-35E1AAED25EE}"/>
          </ac:picMkLst>
        </pc:picChg>
        <pc:picChg chg="del">
          <ac:chgData name="Manon GHISLAIN" userId="89abaed2-ef66-4f69-a918-875381db830f" providerId="ADAL" clId="{E42B1A3F-0B52-46F2-BC7D-D8B38A7E9CA1}" dt="2021-05-25T12:53:06.734" v="1250" actId="478"/>
          <ac:picMkLst>
            <pc:docMk/>
            <pc:sldMk cId="2794448893" sldId="396"/>
            <ac:picMk id="13" creationId="{E06C23E4-2C4A-4A31-9A3C-EC75422F4B23}"/>
          </ac:picMkLst>
        </pc:picChg>
      </pc:sldChg>
      <pc:sldChg chg="addSp delSp modSp add">
        <pc:chgData name="Manon GHISLAIN" userId="89abaed2-ef66-4f69-a918-875381db830f" providerId="ADAL" clId="{E42B1A3F-0B52-46F2-BC7D-D8B38A7E9CA1}" dt="2021-05-25T13:04:42.357" v="1377" actId="20577"/>
        <pc:sldMkLst>
          <pc:docMk/>
          <pc:sldMk cId="1700332234" sldId="397"/>
        </pc:sldMkLst>
        <pc:spChg chg="del mod">
          <ac:chgData name="Manon GHISLAIN" userId="89abaed2-ef66-4f69-a918-875381db830f" providerId="ADAL" clId="{E42B1A3F-0B52-46F2-BC7D-D8B38A7E9CA1}" dt="2021-05-25T13:03:26.787" v="1351" actId="478"/>
          <ac:spMkLst>
            <pc:docMk/>
            <pc:sldMk cId="1700332234" sldId="397"/>
            <ac:spMk id="15" creationId="{1AA5DC0B-627B-4D0E-AAC9-4A8013705330}"/>
          </ac:spMkLst>
        </pc:spChg>
        <pc:spChg chg="add mod">
          <ac:chgData name="Manon GHISLAIN" userId="89abaed2-ef66-4f69-a918-875381db830f" providerId="ADAL" clId="{E42B1A3F-0B52-46F2-BC7D-D8B38A7E9CA1}" dt="2021-05-25T13:04:42.357" v="1377" actId="20577"/>
          <ac:spMkLst>
            <pc:docMk/>
            <pc:sldMk cId="1700332234" sldId="397"/>
            <ac:spMk id="17" creationId="{147BBAEE-1C5E-4E98-A74B-72626AAA9AF4}"/>
          </ac:spMkLst>
        </pc:spChg>
        <pc:picChg chg="del">
          <ac:chgData name="Manon GHISLAIN" userId="89abaed2-ef66-4f69-a918-875381db830f" providerId="ADAL" clId="{E42B1A3F-0B52-46F2-BC7D-D8B38A7E9CA1}" dt="2021-05-25T12:53:09.644" v="1251" actId="478"/>
          <ac:picMkLst>
            <pc:docMk/>
            <pc:sldMk cId="1700332234" sldId="397"/>
            <ac:picMk id="13" creationId="{E06C23E4-2C4A-4A31-9A3C-EC75422F4B23}"/>
          </ac:picMkLst>
        </pc:picChg>
      </pc:sldChg>
      <pc:sldChg chg="addSp delSp modSp add">
        <pc:chgData name="Manon GHISLAIN" userId="89abaed2-ef66-4f69-a918-875381db830f" providerId="ADAL" clId="{E42B1A3F-0B52-46F2-BC7D-D8B38A7E9CA1}" dt="2021-05-25T13:04:45.289" v="1378" actId="20577"/>
        <pc:sldMkLst>
          <pc:docMk/>
          <pc:sldMk cId="170745164" sldId="398"/>
        </pc:sldMkLst>
        <pc:spChg chg="del mod">
          <ac:chgData name="Manon GHISLAIN" userId="89abaed2-ef66-4f69-a918-875381db830f" providerId="ADAL" clId="{E42B1A3F-0B52-46F2-BC7D-D8B38A7E9CA1}" dt="2021-05-25T13:03:30.659" v="1353" actId="478"/>
          <ac:spMkLst>
            <pc:docMk/>
            <pc:sldMk cId="170745164" sldId="398"/>
            <ac:spMk id="15" creationId="{1AA5DC0B-627B-4D0E-AAC9-4A8013705330}"/>
          </ac:spMkLst>
        </pc:spChg>
        <pc:spChg chg="add mod">
          <ac:chgData name="Manon GHISLAIN" userId="89abaed2-ef66-4f69-a918-875381db830f" providerId="ADAL" clId="{E42B1A3F-0B52-46F2-BC7D-D8B38A7E9CA1}" dt="2021-05-25T13:04:45.289" v="1378" actId="20577"/>
          <ac:spMkLst>
            <pc:docMk/>
            <pc:sldMk cId="170745164" sldId="398"/>
            <ac:spMk id="17" creationId="{E9ADBA08-00A5-4F67-9996-45E5A066F9B2}"/>
          </ac:spMkLst>
        </pc:spChg>
      </pc:sldChg>
      <pc:sldChg chg="addSp delSp modSp add">
        <pc:chgData name="Manon GHISLAIN" userId="89abaed2-ef66-4f69-a918-875381db830f" providerId="ADAL" clId="{E42B1A3F-0B52-46F2-BC7D-D8B38A7E9CA1}" dt="2021-05-25T13:03:19.813" v="1350" actId="948"/>
        <pc:sldMkLst>
          <pc:docMk/>
          <pc:sldMk cId="728298509" sldId="399"/>
        </pc:sldMkLst>
        <pc:spChg chg="del">
          <ac:chgData name="Manon GHISLAIN" userId="89abaed2-ef66-4f69-a918-875381db830f" providerId="ADAL" clId="{E42B1A3F-0B52-46F2-BC7D-D8B38A7E9CA1}" dt="2021-05-25T12:53:27.013" v="1253" actId="478"/>
          <ac:spMkLst>
            <pc:docMk/>
            <pc:sldMk cId="728298509" sldId="399"/>
            <ac:spMk id="15" creationId="{1AA5DC0B-627B-4D0E-AAC9-4A8013705330}"/>
          </ac:spMkLst>
        </pc:spChg>
        <pc:spChg chg="add mod">
          <ac:chgData name="Manon GHISLAIN" userId="89abaed2-ef66-4f69-a918-875381db830f" providerId="ADAL" clId="{E42B1A3F-0B52-46F2-BC7D-D8B38A7E9CA1}" dt="2021-05-25T13:03:19.813" v="1350" actId="948"/>
          <ac:spMkLst>
            <pc:docMk/>
            <pc:sldMk cId="728298509" sldId="399"/>
            <ac:spMk id="17" creationId="{C76D6A68-F6A8-4407-8BD8-0D6742A90230}"/>
          </ac:spMkLst>
        </pc:spChg>
      </pc:sldChg>
      <pc:sldChg chg="add del">
        <pc:chgData name="Manon GHISLAIN" userId="89abaed2-ef66-4f69-a918-875381db830f" providerId="ADAL" clId="{E42B1A3F-0B52-46F2-BC7D-D8B38A7E9CA1}" dt="2021-05-25T12:54:17.035" v="1266" actId="2696"/>
        <pc:sldMkLst>
          <pc:docMk/>
          <pc:sldMk cId="2297729599" sldId="400"/>
        </pc:sldMkLst>
      </pc:sldChg>
      <pc:sldChg chg="addSp delSp modSp add">
        <pc:chgData name="Manon GHISLAIN" userId="89abaed2-ef66-4f69-a918-875381db830f" providerId="ADAL" clId="{E42B1A3F-0B52-46F2-BC7D-D8B38A7E9CA1}" dt="2021-05-25T13:03:40.781" v="1357"/>
        <pc:sldMkLst>
          <pc:docMk/>
          <pc:sldMk cId="2470346167" sldId="401"/>
        </pc:sldMkLst>
        <pc:spChg chg="add del mod">
          <ac:chgData name="Manon GHISLAIN" userId="89abaed2-ef66-4f69-a918-875381db830f" providerId="ADAL" clId="{E42B1A3F-0B52-46F2-BC7D-D8B38A7E9CA1}" dt="2021-05-25T13:03:40.379" v="1356" actId="478"/>
          <ac:spMkLst>
            <pc:docMk/>
            <pc:sldMk cId="2470346167" sldId="401"/>
            <ac:spMk id="4" creationId="{47E6EB9D-23D3-43E6-8E65-078644382FEF}"/>
          </ac:spMkLst>
        </pc:spChg>
        <pc:spChg chg="add">
          <ac:chgData name="Manon GHISLAIN" userId="89abaed2-ef66-4f69-a918-875381db830f" providerId="ADAL" clId="{E42B1A3F-0B52-46F2-BC7D-D8B38A7E9CA1}" dt="2021-05-25T13:03:40.781" v="1357"/>
          <ac:spMkLst>
            <pc:docMk/>
            <pc:sldMk cId="2470346167" sldId="401"/>
            <ac:spMk id="12" creationId="{95AE9D83-440F-4C45-9FF7-C4ABF215BCF1}"/>
          </ac:spMkLst>
        </pc:spChg>
        <pc:spChg chg="del">
          <ac:chgData name="Manon GHISLAIN" userId="89abaed2-ef66-4f69-a918-875381db830f" providerId="ADAL" clId="{E42B1A3F-0B52-46F2-BC7D-D8B38A7E9CA1}" dt="2021-05-25T12:54:14.728" v="1265" actId="478"/>
          <ac:spMkLst>
            <pc:docMk/>
            <pc:sldMk cId="2470346167" sldId="401"/>
            <ac:spMk id="17" creationId="{31F45A5D-5917-4B03-941C-6CF5893341F9}"/>
          </ac:spMkLst>
        </pc:spChg>
        <pc:spChg chg="del">
          <ac:chgData name="Manon GHISLAIN" userId="89abaed2-ef66-4f69-a918-875381db830f" providerId="ADAL" clId="{E42B1A3F-0B52-46F2-BC7D-D8B38A7E9CA1}" dt="2021-05-25T13:03:38.840" v="1355" actId="478"/>
          <ac:spMkLst>
            <pc:docMk/>
            <pc:sldMk cId="2470346167" sldId="401"/>
            <ac:spMk id="19" creationId="{C6CACC4B-B607-4BE9-9286-89DD275BA73E}"/>
          </ac:spMkLst>
        </pc:spChg>
      </pc:sldChg>
      <pc:sldChg chg="addSp delSp modSp add ord">
        <pc:chgData name="Manon GHISLAIN" userId="89abaed2-ef66-4f69-a918-875381db830f" providerId="ADAL" clId="{E42B1A3F-0B52-46F2-BC7D-D8B38A7E9CA1}" dt="2021-05-25T13:06:17.838" v="1389"/>
        <pc:sldMkLst>
          <pc:docMk/>
          <pc:sldMk cId="1041560224" sldId="402"/>
        </pc:sldMkLst>
        <pc:spChg chg="add del mod">
          <ac:chgData name="Manon GHISLAIN" userId="89abaed2-ef66-4f69-a918-875381db830f" providerId="ADAL" clId="{E42B1A3F-0B52-46F2-BC7D-D8B38A7E9CA1}" dt="2021-05-25T13:06:17.435" v="1388" actId="478"/>
          <ac:spMkLst>
            <pc:docMk/>
            <pc:sldMk cId="1041560224" sldId="402"/>
            <ac:spMk id="4" creationId="{B0FB3691-1A8A-44DA-9657-C2BBDD57B282}"/>
          </ac:spMkLst>
        </pc:spChg>
        <pc:spChg chg="add">
          <ac:chgData name="Manon GHISLAIN" userId="89abaed2-ef66-4f69-a918-875381db830f" providerId="ADAL" clId="{E42B1A3F-0B52-46F2-BC7D-D8B38A7E9CA1}" dt="2021-05-25T13:06:17.838" v="1389"/>
          <ac:spMkLst>
            <pc:docMk/>
            <pc:sldMk cId="1041560224" sldId="402"/>
            <ac:spMk id="12" creationId="{16AF5C87-D32D-4862-816D-57169288F7BD}"/>
          </ac:spMkLst>
        </pc:spChg>
        <pc:spChg chg="mod">
          <ac:chgData name="Manon GHISLAIN" userId="89abaed2-ef66-4f69-a918-875381db830f" providerId="ADAL" clId="{E42B1A3F-0B52-46F2-BC7D-D8B38A7E9CA1}" dt="2021-05-25T13:05:44.258" v="1386" actId="948"/>
          <ac:spMkLst>
            <pc:docMk/>
            <pc:sldMk cId="1041560224" sldId="402"/>
            <ac:spMk id="17" creationId="{31F45A5D-5917-4B03-941C-6CF5893341F9}"/>
          </ac:spMkLst>
        </pc:spChg>
        <pc:spChg chg="del">
          <ac:chgData name="Manon GHISLAIN" userId="89abaed2-ef66-4f69-a918-875381db830f" providerId="ADAL" clId="{E42B1A3F-0B52-46F2-BC7D-D8B38A7E9CA1}" dt="2021-05-25T13:06:14.421" v="1387" actId="478"/>
          <ac:spMkLst>
            <pc:docMk/>
            <pc:sldMk cId="1041560224" sldId="402"/>
            <ac:spMk id="19" creationId="{C6CACC4B-B607-4BE9-9286-89DD275BA73E}"/>
          </ac:spMkLst>
        </pc:spChg>
      </pc:sldChg>
      <pc:sldChg chg="addSp delSp modSp add">
        <pc:chgData name="Manon GHISLAIN" userId="89abaed2-ef66-4f69-a918-875381db830f" providerId="ADAL" clId="{E42B1A3F-0B52-46F2-BC7D-D8B38A7E9CA1}" dt="2021-05-25T13:04:58.789" v="1379" actId="948"/>
        <pc:sldMkLst>
          <pc:docMk/>
          <pc:sldMk cId="2562665789" sldId="403"/>
        </pc:sldMkLst>
        <pc:spChg chg="add del mod">
          <ac:chgData name="Manon GHISLAIN" userId="89abaed2-ef66-4f69-a918-875381db830f" providerId="ADAL" clId="{E42B1A3F-0B52-46F2-BC7D-D8B38A7E9CA1}" dt="2021-05-25T13:03:46.475" v="1359" actId="478"/>
          <ac:spMkLst>
            <pc:docMk/>
            <pc:sldMk cId="2562665789" sldId="403"/>
            <ac:spMk id="4" creationId="{68CC62CB-D09D-4047-83BF-9F821D5D09B1}"/>
          </ac:spMkLst>
        </pc:spChg>
        <pc:spChg chg="add">
          <ac:chgData name="Manon GHISLAIN" userId="89abaed2-ef66-4f69-a918-875381db830f" providerId="ADAL" clId="{E42B1A3F-0B52-46F2-BC7D-D8B38A7E9CA1}" dt="2021-05-25T13:03:46.873" v="1360"/>
          <ac:spMkLst>
            <pc:docMk/>
            <pc:sldMk cId="2562665789" sldId="403"/>
            <ac:spMk id="12" creationId="{7E4493F4-6E76-4DC2-ABAE-28CE620E3AD1}"/>
          </ac:spMkLst>
        </pc:spChg>
        <pc:spChg chg="mod">
          <ac:chgData name="Manon GHISLAIN" userId="89abaed2-ef66-4f69-a918-875381db830f" providerId="ADAL" clId="{E42B1A3F-0B52-46F2-BC7D-D8B38A7E9CA1}" dt="2021-05-25T13:04:58.789" v="1379" actId="948"/>
          <ac:spMkLst>
            <pc:docMk/>
            <pc:sldMk cId="2562665789" sldId="403"/>
            <ac:spMk id="17" creationId="{31F45A5D-5917-4B03-941C-6CF5893341F9}"/>
          </ac:spMkLst>
        </pc:spChg>
        <pc:spChg chg="del">
          <ac:chgData name="Manon GHISLAIN" userId="89abaed2-ef66-4f69-a918-875381db830f" providerId="ADAL" clId="{E42B1A3F-0B52-46F2-BC7D-D8B38A7E9CA1}" dt="2021-05-25T13:03:43.448" v="1358" actId="478"/>
          <ac:spMkLst>
            <pc:docMk/>
            <pc:sldMk cId="2562665789" sldId="403"/>
            <ac:spMk id="19" creationId="{C6CACC4B-B607-4BE9-9286-89DD275BA73E}"/>
          </ac:spMkLst>
        </pc:spChg>
      </pc:sldChg>
      <pc:sldChg chg="addSp delSp modSp add">
        <pc:chgData name="Manon GHISLAIN" userId="89abaed2-ef66-4f69-a918-875381db830f" providerId="ADAL" clId="{E42B1A3F-0B52-46F2-BC7D-D8B38A7E9CA1}" dt="2021-05-25T13:05:08.977" v="1380" actId="948"/>
        <pc:sldMkLst>
          <pc:docMk/>
          <pc:sldMk cId="2871540300" sldId="404"/>
        </pc:sldMkLst>
        <pc:spChg chg="add del mod">
          <ac:chgData name="Manon GHISLAIN" userId="89abaed2-ef66-4f69-a918-875381db830f" providerId="ADAL" clId="{E42B1A3F-0B52-46F2-BC7D-D8B38A7E9CA1}" dt="2021-05-25T13:03:51.714" v="1362" actId="478"/>
          <ac:spMkLst>
            <pc:docMk/>
            <pc:sldMk cId="2871540300" sldId="404"/>
            <ac:spMk id="4" creationId="{C682CC5C-9B11-4D29-8388-C6CD03AB002D}"/>
          </ac:spMkLst>
        </pc:spChg>
        <pc:spChg chg="add">
          <ac:chgData name="Manon GHISLAIN" userId="89abaed2-ef66-4f69-a918-875381db830f" providerId="ADAL" clId="{E42B1A3F-0B52-46F2-BC7D-D8B38A7E9CA1}" dt="2021-05-25T13:03:52.155" v="1363"/>
          <ac:spMkLst>
            <pc:docMk/>
            <pc:sldMk cId="2871540300" sldId="404"/>
            <ac:spMk id="12" creationId="{DD8162D7-A034-49CD-8D61-DF662C20F909}"/>
          </ac:spMkLst>
        </pc:spChg>
        <pc:spChg chg="mod">
          <ac:chgData name="Manon GHISLAIN" userId="89abaed2-ef66-4f69-a918-875381db830f" providerId="ADAL" clId="{E42B1A3F-0B52-46F2-BC7D-D8B38A7E9CA1}" dt="2021-05-25T13:05:08.977" v="1380" actId="948"/>
          <ac:spMkLst>
            <pc:docMk/>
            <pc:sldMk cId="2871540300" sldId="404"/>
            <ac:spMk id="17" creationId="{31F45A5D-5917-4B03-941C-6CF5893341F9}"/>
          </ac:spMkLst>
        </pc:spChg>
        <pc:spChg chg="del">
          <ac:chgData name="Manon GHISLAIN" userId="89abaed2-ef66-4f69-a918-875381db830f" providerId="ADAL" clId="{E42B1A3F-0B52-46F2-BC7D-D8B38A7E9CA1}" dt="2021-05-25T13:03:50.285" v="1361" actId="478"/>
          <ac:spMkLst>
            <pc:docMk/>
            <pc:sldMk cId="2871540300" sldId="404"/>
            <ac:spMk id="19" creationId="{C6CACC4B-B607-4BE9-9286-89DD275BA73E}"/>
          </ac:spMkLst>
        </pc:spChg>
      </pc:sldChg>
      <pc:sldChg chg="addSp delSp modSp add">
        <pc:chgData name="Manon GHISLAIN" userId="89abaed2-ef66-4f69-a918-875381db830f" providerId="ADAL" clId="{E42B1A3F-0B52-46F2-BC7D-D8B38A7E9CA1}" dt="2021-05-25T13:05:23.940" v="1382" actId="948"/>
        <pc:sldMkLst>
          <pc:docMk/>
          <pc:sldMk cId="980380164" sldId="405"/>
        </pc:sldMkLst>
        <pc:spChg chg="add del mod">
          <ac:chgData name="Manon GHISLAIN" userId="89abaed2-ef66-4f69-a918-875381db830f" providerId="ADAL" clId="{E42B1A3F-0B52-46F2-BC7D-D8B38A7E9CA1}" dt="2021-05-25T13:03:56.573" v="1365" actId="478"/>
          <ac:spMkLst>
            <pc:docMk/>
            <pc:sldMk cId="980380164" sldId="405"/>
            <ac:spMk id="4" creationId="{723D7D61-61F2-4401-96E5-C550B2C012F0}"/>
          </ac:spMkLst>
        </pc:spChg>
        <pc:spChg chg="add">
          <ac:chgData name="Manon GHISLAIN" userId="89abaed2-ef66-4f69-a918-875381db830f" providerId="ADAL" clId="{E42B1A3F-0B52-46F2-BC7D-D8B38A7E9CA1}" dt="2021-05-25T13:03:56.925" v="1366"/>
          <ac:spMkLst>
            <pc:docMk/>
            <pc:sldMk cId="980380164" sldId="405"/>
            <ac:spMk id="12" creationId="{0E374A91-6F5A-4EC1-9EA4-758AB17D4FF5}"/>
          </ac:spMkLst>
        </pc:spChg>
        <pc:spChg chg="mod">
          <ac:chgData name="Manon GHISLAIN" userId="89abaed2-ef66-4f69-a918-875381db830f" providerId="ADAL" clId="{E42B1A3F-0B52-46F2-BC7D-D8B38A7E9CA1}" dt="2021-05-25T13:05:23.940" v="1382" actId="948"/>
          <ac:spMkLst>
            <pc:docMk/>
            <pc:sldMk cId="980380164" sldId="405"/>
            <ac:spMk id="17" creationId="{31F45A5D-5917-4B03-941C-6CF5893341F9}"/>
          </ac:spMkLst>
        </pc:spChg>
        <pc:spChg chg="del">
          <ac:chgData name="Manon GHISLAIN" userId="89abaed2-ef66-4f69-a918-875381db830f" providerId="ADAL" clId="{E42B1A3F-0B52-46F2-BC7D-D8B38A7E9CA1}" dt="2021-05-25T13:03:55.094" v="1364" actId="478"/>
          <ac:spMkLst>
            <pc:docMk/>
            <pc:sldMk cId="980380164" sldId="405"/>
            <ac:spMk id="19" creationId="{C6CACC4B-B607-4BE9-9286-89DD275BA73E}"/>
          </ac:spMkLst>
        </pc:spChg>
      </pc:sldChg>
      <pc:sldChg chg="addSp delSp modSp add ord">
        <pc:chgData name="Manon GHISLAIN" userId="89abaed2-ef66-4f69-a918-875381db830f" providerId="ADAL" clId="{E42B1A3F-0B52-46F2-BC7D-D8B38A7E9CA1}" dt="2021-05-25T12:59:06.315" v="1275"/>
        <pc:sldMkLst>
          <pc:docMk/>
          <pc:sldMk cId="3717379163" sldId="406"/>
        </pc:sldMkLst>
        <pc:spChg chg="add mod">
          <ac:chgData name="Manon GHISLAIN" userId="89abaed2-ef66-4f69-a918-875381db830f" providerId="ADAL" clId="{E42B1A3F-0B52-46F2-BC7D-D8B38A7E9CA1}" dt="2021-05-25T12:59:03.663" v="1274" actId="478"/>
          <ac:spMkLst>
            <pc:docMk/>
            <pc:sldMk cId="3717379163" sldId="406"/>
            <ac:spMk id="4" creationId="{CA979701-B6F0-46A7-87DE-4FE49F0AE190}"/>
          </ac:spMkLst>
        </pc:spChg>
        <pc:spChg chg="del">
          <ac:chgData name="Manon GHISLAIN" userId="89abaed2-ef66-4f69-a918-875381db830f" providerId="ADAL" clId="{E42B1A3F-0B52-46F2-BC7D-D8B38A7E9CA1}" dt="2021-05-25T12:59:03.663" v="1274" actId="478"/>
          <ac:spMkLst>
            <pc:docMk/>
            <pc:sldMk cId="3717379163" sldId="406"/>
            <ac:spMk id="7" creationId="{67229669-0D6F-4ECA-84A2-2629FAB1717A}"/>
          </ac:spMkLst>
        </pc:spChg>
      </pc:sldChg>
    </pc:docChg>
  </pc:docChgLst>
  <pc:docChgLst>
    <pc:chgData name="Manon GHISLAIN" userId="89abaed2-ef66-4f69-a918-875381db830f" providerId="ADAL" clId="{AF83943F-EAF6-4558-9A3C-B020E5EC1D9F}"/>
    <pc:docChg chg="undo redo custSel addSld delSld modSld modSection">
      <pc:chgData name="Manon GHISLAIN" userId="89abaed2-ef66-4f69-a918-875381db830f" providerId="ADAL" clId="{AF83943F-EAF6-4558-9A3C-B020E5EC1D9F}" dt="2021-02-23T09:17:48.716" v="639" actId="478"/>
      <pc:docMkLst>
        <pc:docMk/>
      </pc:docMkLst>
      <pc:sldChg chg="modSp">
        <pc:chgData name="Manon GHISLAIN" userId="89abaed2-ef66-4f69-a918-875381db830f" providerId="ADAL" clId="{AF83943F-EAF6-4558-9A3C-B020E5EC1D9F}" dt="2021-02-23T09:17:42.294" v="635" actId="20577"/>
        <pc:sldMkLst>
          <pc:docMk/>
          <pc:sldMk cId="2218049895" sldId="329"/>
        </pc:sldMkLst>
        <pc:spChg chg="mod">
          <ac:chgData name="Manon GHISLAIN" userId="89abaed2-ef66-4f69-a918-875381db830f" providerId="ADAL" clId="{AF83943F-EAF6-4558-9A3C-B020E5EC1D9F}" dt="2021-02-23T09:17:38.354" v="633" actId="20577"/>
          <ac:spMkLst>
            <pc:docMk/>
            <pc:sldMk cId="2218049895" sldId="329"/>
            <ac:spMk id="15" creationId="{00000000-0000-0000-0000-000000000000}"/>
          </ac:spMkLst>
        </pc:spChg>
        <pc:spChg chg="mod">
          <ac:chgData name="Manon GHISLAIN" userId="89abaed2-ef66-4f69-a918-875381db830f" providerId="ADAL" clId="{AF83943F-EAF6-4558-9A3C-B020E5EC1D9F}" dt="2021-02-23T09:17:40.621" v="634" actId="20577"/>
          <ac:spMkLst>
            <pc:docMk/>
            <pc:sldMk cId="2218049895" sldId="329"/>
            <ac:spMk id="21" creationId="{00000000-0000-0000-0000-000000000000}"/>
          </ac:spMkLst>
        </pc:spChg>
        <pc:spChg chg="mod">
          <ac:chgData name="Manon GHISLAIN" userId="89abaed2-ef66-4f69-a918-875381db830f" providerId="ADAL" clId="{AF83943F-EAF6-4558-9A3C-B020E5EC1D9F}" dt="2021-02-23T09:17:42.294" v="635" actId="20577"/>
          <ac:spMkLst>
            <pc:docMk/>
            <pc:sldMk cId="2218049895" sldId="329"/>
            <ac:spMk id="22" creationId="{00000000-0000-0000-0000-000000000000}"/>
          </ac:spMkLst>
        </pc:spChg>
        <pc:spChg chg="mod">
          <ac:chgData name="Manon GHISLAIN" userId="89abaed2-ef66-4f69-a918-875381db830f" providerId="ADAL" clId="{AF83943F-EAF6-4558-9A3C-B020E5EC1D9F}" dt="2021-02-23T09:13:01.758" v="211" actId="20577"/>
          <ac:spMkLst>
            <pc:docMk/>
            <pc:sldMk cId="2218049895" sldId="329"/>
            <ac:spMk id="32" creationId="{00000000-0000-0000-0000-000000000000}"/>
          </ac:spMkLst>
        </pc:spChg>
      </pc:sldChg>
      <pc:sldChg chg="addSp delSp modSp delAnim modAnim">
        <pc:chgData name="Manon GHISLAIN" userId="89abaed2-ef66-4f69-a918-875381db830f" providerId="ADAL" clId="{AF83943F-EAF6-4558-9A3C-B020E5EC1D9F}" dt="2021-02-23T09:17:48.716" v="639" actId="478"/>
        <pc:sldMkLst>
          <pc:docMk/>
          <pc:sldMk cId="3110716839" sldId="361"/>
        </pc:sldMkLst>
        <pc:spChg chg="add del mod">
          <ac:chgData name="Manon GHISLAIN" userId="89abaed2-ef66-4f69-a918-875381db830f" providerId="ADAL" clId="{AF83943F-EAF6-4558-9A3C-B020E5EC1D9F}" dt="2021-02-23T09:12:27.908" v="186" actId="478"/>
          <ac:spMkLst>
            <pc:docMk/>
            <pc:sldMk cId="3110716839" sldId="361"/>
            <ac:spMk id="3" creationId="{1FA0E0F3-9AAE-4D65-A84B-02AF47035A50}"/>
          </ac:spMkLst>
        </pc:spChg>
        <pc:spChg chg="add mod">
          <ac:chgData name="Manon GHISLAIN" userId="89abaed2-ef66-4f69-a918-875381db830f" providerId="ADAL" clId="{AF83943F-EAF6-4558-9A3C-B020E5EC1D9F}" dt="2021-02-23T09:17:45.597" v="636" actId="478"/>
          <ac:spMkLst>
            <pc:docMk/>
            <pc:sldMk cId="3110716839" sldId="361"/>
            <ac:spMk id="3" creationId="{DA4F575B-C6C7-429E-839D-1FD65C8EBE5A}"/>
          </ac:spMkLst>
        </pc:spChg>
        <pc:spChg chg="add mod">
          <ac:chgData name="Manon GHISLAIN" userId="89abaed2-ef66-4f69-a918-875381db830f" providerId="ADAL" clId="{AF83943F-EAF6-4558-9A3C-B020E5EC1D9F}" dt="2021-02-23T09:17:46.669" v="637" actId="478"/>
          <ac:spMkLst>
            <pc:docMk/>
            <pc:sldMk cId="3110716839" sldId="361"/>
            <ac:spMk id="5" creationId="{37746456-7677-4FA9-B120-DF85596D7CDB}"/>
          </ac:spMkLst>
        </pc:spChg>
        <pc:spChg chg="mod">
          <ac:chgData name="Manon GHISLAIN" userId="89abaed2-ef66-4f69-a918-875381db830f" providerId="ADAL" clId="{AF83943F-EAF6-4558-9A3C-B020E5EC1D9F}" dt="2021-02-23T09:11:01.307" v="131" actId="20577"/>
          <ac:spMkLst>
            <pc:docMk/>
            <pc:sldMk cId="3110716839" sldId="361"/>
            <ac:spMk id="6" creationId="{00000000-0000-0000-0000-000000000000}"/>
          </ac:spMkLst>
        </pc:spChg>
        <pc:spChg chg="add mod">
          <ac:chgData name="Manon GHISLAIN" userId="89abaed2-ef66-4f69-a918-875381db830f" providerId="ADAL" clId="{AF83943F-EAF6-4558-9A3C-B020E5EC1D9F}" dt="2021-02-23T09:17:47.573" v="638" actId="478"/>
          <ac:spMkLst>
            <pc:docMk/>
            <pc:sldMk cId="3110716839" sldId="361"/>
            <ac:spMk id="8" creationId="{5E8D1C79-8791-4422-9819-2D04E9550015}"/>
          </ac:spMkLst>
        </pc:spChg>
        <pc:spChg chg="del mod">
          <ac:chgData name="Manon GHISLAIN" userId="89abaed2-ef66-4f69-a918-875381db830f" providerId="ADAL" clId="{AF83943F-EAF6-4558-9A3C-B020E5EC1D9F}" dt="2021-02-23T09:17:45.597" v="636" actId="478"/>
          <ac:spMkLst>
            <pc:docMk/>
            <pc:sldMk cId="3110716839" sldId="361"/>
            <ac:spMk id="10" creationId="{00000000-0000-0000-0000-000000000000}"/>
          </ac:spMkLst>
        </pc:spChg>
        <pc:spChg chg="del mod">
          <ac:chgData name="Manon GHISLAIN" userId="89abaed2-ef66-4f69-a918-875381db830f" providerId="ADAL" clId="{AF83943F-EAF6-4558-9A3C-B020E5EC1D9F}" dt="2021-02-23T09:17:46.669" v="637" actId="478"/>
          <ac:spMkLst>
            <pc:docMk/>
            <pc:sldMk cId="3110716839" sldId="361"/>
            <ac:spMk id="11" creationId="{00000000-0000-0000-0000-000000000000}"/>
          </ac:spMkLst>
        </pc:spChg>
        <pc:spChg chg="add mod">
          <ac:chgData name="Manon GHISLAIN" userId="89abaed2-ef66-4f69-a918-875381db830f" providerId="ADAL" clId="{AF83943F-EAF6-4558-9A3C-B020E5EC1D9F}" dt="2021-02-23T09:17:48.716" v="639" actId="478"/>
          <ac:spMkLst>
            <pc:docMk/>
            <pc:sldMk cId="3110716839" sldId="361"/>
            <ac:spMk id="12" creationId="{7E3049E9-9500-49E1-9721-5D9DC552F6F7}"/>
          </ac:spMkLst>
        </pc:spChg>
        <pc:spChg chg="mod">
          <ac:chgData name="Manon GHISLAIN" userId="89abaed2-ef66-4f69-a918-875381db830f" providerId="ADAL" clId="{AF83943F-EAF6-4558-9A3C-B020E5EC1D9F}" dt="2021-02-23T09:13:13.597" v="214" actId="113"/>
          <ac:spMkLst>
            <pc:docMk/>
            <pc:sldMk cId="3110716839" sldId="361"/>
            <ac:spMk id="14" creationId="{00000000-0000-0000-0000-000000000000}"/>
          </ac:spMkLst>
        </pc:spChg>
        <pc:spChg chg="del mod">
          <ac:chgData name="Manon GHISLAIN" userId="89abaed2-ef66-4f69-a918-875381db830f" providerId="ADAL" clId="{AF83943F-EAF6-4558-9A3C-B020E5EC1D9F}" dt="2021-02-23T09:17:47.573" v="638" actId="478"/>
          <ac:spMkLst>
            <pc:docMk/>
            <pc:sldMk cId="3110716839" sldId="361"/>
            <ac:spMk id="18" creationId="{00000000-0000-0000-0000-000000000000}"/>
          </ac:spMkLst>
        </pc:spChg>
        <pc:spChg chg="del mod">
          <ac:chgData name="Manon GHISLAIN" userId="89abaed2-ef66-4f69-a918-875381db830f" providerId="ADAL" clId="{AF83943F-EAF6-4558-9A3C-B020E5EC1D9F}" dt="2021-02-23T09:17:48.716" v="639" actId="478"/>
          <ac:spMkLst>
            <pc:docMk/>
            <pc:sldMk cId="3110716839" sldId="361"/>
            <ac:spMk id="19" creationId="{3C48BF60-930C-4032-B0B8-9601B08FFB8D}"/>
          </ac:spMkLst>
        </pc:spChg>
        <pc:spChg chg="del">
          <ac:chgData name="Manon GHISLAIN" userId="89abaed2-ef66-4f69-a918-875381db830f" providerId="ADAL" clId="{AF83943F-EAF6-4558-9A3C-B020E5EC1D9F}" dt="2021-02-23T09:12:26.330" v="185" actId="478"/>
          <ac:spMkLst>
            <pc:docMk/>
            <pc:sldMk cId="3110716839" sldId="361"/>
            <ac:spMk id="20" creationId="{887804F6-857B-4F6B-BDBA-6A91C169FC66}"/>
          </ac:spMkLst>
        </pc:spChg>
      </pc:sldChg>
      <pc:sldChg chg="modSp">
        <pc:chgData name="Manon GHISLAIN" userId="89abaed2-ef66-4f69-a918-875381db830f" providerId="ADAL" clId="{AF83943F-EAF6-4558-9A3C-B020E5EC1D9F}" dt="2021-02-23T09:05:29.780" v="18" actId="14100"/>
        <pc:sldMkLst>
          <pc:docMk/>
          <pc:sldMk cId="180389024" sldId="377"/>
        </pc:sldMkLst>
        <pc:spChg chg="mod">
          <ac:chgData name="Manon GHISLAIN" userId="89abaed2-ef66-4f69-a918-875381db830f" providerId="ADAL" clId="{AF83943F-EAF6-4558-9A3C-B020E5EC1D9F}" dt="2021-02-23T09:05:29.780" v="18" actId="14100"/>
          <ac:spMkLst>
            <pc:docMk/>
            <pc:sldMk cId="180389024" sldId="377"/>
            <ac:spMk id="2" creationId="{02148FA1-9F3B-4EA4-8200-626D622F9C55}"/>
          </ac:spMkLst>
        </pc:spChg>
        <pc:spChg chg="mod">
          <ac:chgData name="Manon GHISLAIN" userId="89abaed2-ef66-4f69-a918-875381db830f" providerId="ADAL" clId="{AF83943F-EAF6-4558-9A3C-B020E5EC1D9F}" dt="2021-02-23T09:05:21.070" v="0"/>
          <ac:spMkLst>
            <pc:docMk/>
            <pc:sldMk cId="180389024" sldId="377"/>
            <ac:spMk id="3" creationId="{50505FA1-EA54-41CF-804C-C794C9C6ED3C}"/>
          </ac:spMkLst>
        </pc:spChg>
      </pc:sldChg>
      <pc:sldChg chg="addSp delSp modSp del">
        <pc:chgData name="Manon GHISLAIN" userId="89abaed2-ef66-4f69-a918-875381db830f" providerId="ADAL" clId="{AF83943F-EAF6-4558-9A3C-B020E5EC1D9F}" dt="2021-02-23T09:17:28.125" v="631" actId="2696"/>
        <pc:sldMkLst>
          <pc:docMk/>
          <pc:sldMk cId="2376105647" sldId="379"/>
        </pc:sldMkLst>
        <pc:spChg chg="del">
          <ac:chgData name="Manon GHISLAIN" userId="89abaed2-ef66-4f69-a918-875381db830f" providerId="ADAL" clId="{AF83943F-EAF6-4558-9A3C-B020E5EC1D9F}" dt="2021-02-23T09:08:50.877" v="80" actId="478"/>
          <ac:spMkLst>
            <pc:docMk/>
            <pc:sldMk cId="2376105647" sldId="379"/>
            <ac:spMk id="3" creationId="{00000000-0000-0000-0000-000000000000}"/>
          </ac:spMkLst>
        </pc:spChg>
        <pc:spChg chg="add del mod">
          <ac:chgData name="Manon GHISLAIN" userId="89abaed2-ef66-4f69-a918-875381db830f" providerId="ADAL" clId="{AF83943F-EAF6-4558-9A3C-B020E5EC1D9F}" dt="2021-02-23T09:08:53.378" v="81" actId="478"/>
          <ac:spMkLst>
            <pc:docMk/>
            <pc:sldMk cId="2376105647" sldId="379"/>
            <ac:spMk id="5" creationId="{661AC6CC-1448-4E0E-91C9-EB9CD91AC045}"/>
          </ac:spMkLst>
        </pc:spChg>
        <pc:spChg chg="mod">
          <ac:chgData name="Manon GHISLAIN" userId="89abaed2-ef66-4f69-a918-875381db830f" providerId="ADAL" clId="{AF83943F-EAF6-4558-9A3C-B020E5EC1D9F}" dt="2021-02-23T09:10:07.863" v="93" actId="1036"/>
          <ac:spMkLst>
            <pc:docMk/>
            <pc:sldMk cId="2376105647" sldId="379"/>
            <ac:spMk id="18" creationId="{00000000-0000-0000-0000-000000000000}"/>
          </ac:spMkLst>
        </pc:spChg>
      </pc:sldChg>
      <pc:sldChg chg="addSp delSp modSp add">
        <pc:chgData name="Manon GHISLAIN" userId="89abaed2-ef66-4f69-a918-875381db830f" providerId="ADAL" clId="{AF83943F-EAF6-4558-9A3C-B020E5EC1D9F}" dt="2021-02-23T09:17:30.642" v="632" actId="478"/>
        <pc:sldMkLst>
          <pc:docMk/>
          <pc:sldMk cId="2728261021" sldId="384"/>
        </pc:sldMkLst>
        <pc:spChg chg="add mod">
          <ac:chgData name="Manon GHISLAIN" userId="89abaed2-ef66-4f69-a918-875381db830f" providerId="ADAL" clId="{AF83943F-EAF6-4558-9A3C-B020E5EC1D9F}" dt="2021-02-23T09:17:30.642" v="632" actId="478"/>
          <ac:spMkLst>
            <pc:docMk/>
            <pc:sldMk cId="2728261021" sldId="384"/>
            <ac:spMk id="4" creationId="{4691B3CF-2FDD-4FB2-97A9-FF91C72B00A8}"/>
          </ac:spMkLst>
        </pc:spChg>
        <pc:spChg chg="del mod">
          <ac:chgData name="Manon GHISLAIN" userId="89abaed2-ef66-4f69-a918-875381db830f" providerId="ADAL" clId="{AF83943F-EAF6-4558-9A3C-B020E5EC1D9F}" dt="2021-02-23T09:17:30.642" v="632" actId="478"/>
          <ac:spMkLst>
            <pc:docMk/>
            <pc:sldMk cId="2728261021" sldId="384"/>
            <ac:spMk id="1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fld id="{7CCA049B-3A46-4BDA-A8F5-2925B00FE570}" type="datetimeFigureOut">
              <a:rPr lang="en-US" smtClean="0"/>
              <a:t>6/4/21</a:t>
            </a:fld>
            <a:endParaRPr lang="en-US" dirty="0"/>
          </a:p>
        </p:txBody>
      </p:sp>
      <p:sp>
        <p:nvSpPr>
          <p:cNvPr id="4" name="Footer Placeholder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fld id="{DBAA5490-FD59-4087-AC7E-016E8A4124C4}" type="slidenum">
              <a:rPr lang="en-US" smtClean="0"/>
              <a:t>‹#›</a:t>
            </a:fld>
            <a:endParaRPr lang="en-US" dirty="0"/>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44C46CEC-428A-4DD0-A7C7-21AF8DE33E93}" type="datetimeFigureOut">
              <a:rPr lang="en-US" smtClean="0"/>
              <a:t>6/4/21</a:t>
            </a:fld>
            <a:endParaRPr lang="en-US" dirty="0"/>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fld id="{4CBCEA92-F142-4D57-B507-37BDAF44710C}" type="slidenum">
              <a:rPr lang="en-US" smtClean="0"/>
              <a:t>‹#›</a:t>
            </a:fld>
            <a:endParaRPr lang="en-US" dirty="0"/>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use this title animation slide with a new image simply 1) move the top semi-transparent shape</a:t>
            </a:r>
            <a:r>
              <a:rPr lang="en-US" baseline="0" dirty="0"/>
              <a:t> </a:t>
            </a:r>
            <a:r>
              <a:rPr lang="en-US" dirty="0"/>
              <a:t>to the side, 2) delete placeholder image,</a:t>
            </a:r>
            <a:r>
              <a:rPr lang="en-US" baseline="0" dirty="0"/>
              <a:t> </a:t>
            </a:r>
            <a:br>
              <a:rPr lang="en-US" baseline="0" dirty="0"/>
            </a:br>
            <a:r>
              <a:rPr lang="en-US" baseline="0" dirty="0"/>
              <a:t>3) click on the picture icon to add a new picture, 4) </a:t>
            </a:r>
            <a:r>
              <a:rPr lang="en-US" dirty="0"/>
              <a:t>Move semi-transparent shape back to original position, 5) Update text on slide.</a:t>
            </a:r>
          </a:p>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t>1</a:t>
            </a:fld>
            <a:endParaRPr lang="en-US" dirty="0"/>
          </a:p>
        </p:txBody>
      </p:sp>
    </p:spTree>
    <p:extLst>
      <p:ext uri="{BB962C8B-B14F-4D97-AF65-F5344CB8AC3E}">
        <p14:creationId xmlns:p14="http://schemas.microsoft.com/office/powerpoint/2010/main" val="649825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6/4/21 10:13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00889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6/4/21 10:13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4387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6/4/21 10:13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625957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5</a:t>
            </a:fld>
            <a:endParaRPr lang="en-US" dirty="0"/>
          </a:p>
        </p:txBody>
      </p:sp>
    </p:spTree>
    <p:extLst>
      <p:ext uri="{BB962C8B-B14F-4D97-AF65-F5344CB8AC3E}">
        <p14:creationId xmlns:p14="http://schemas.microsoft.com/office/powerpoint/2010/main" val="3672003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6</a:t>
            </a:fld>
            <a:endParaRPr lang="en-US" dirty="0"/>
          </a:p>
        </p:txBody>
      </p:sp>
    </p:spTree>
    <p:extLst>
      <p:ext uri="{BB962C8B-B14F-4D97-AF65-F5344CB8AC3E}">
        <p14:creationId xmlns:p14="http://schemas.microsoft.com/office/powerpoint/2010/main" val="1746597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3A5C127-CB05-47B6-8D1E-7BC74A68F50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6/4/21 10:13 AM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609124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BCEA92-F142-4D57-B507-37BDAF44710C}" type="slidenum">
              <a:rPr lang="en-US" smtClean="0"/>
              <a:t>8</a:t>
            </a:fld>
            <a:endParaRPr lang="en-US" dirty="0"/>
          </a:p>
        </p:txBody>
      </p:sp>
    </p:spTree>
    <p:extLst>
      <p:ext uri="{BB962C8B-B14F-4D97-AF65-F5344CB8AC3E}">
        <p14:creationId xmlns:p14="http://schemas.microsoft.com/office/powerpoint/2010/main" val="3450951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00_TITLE OR TRANSITIO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77114" y="2271574"/>
            <a:ext cx="5279676" cy="1920526"/>
          </a:xfrm>
          <a:prstGeom prst="rect">
            <a:avLst/>
          </a:prstGeom>
          <a:noFill/>
        </p:spPr>
        <p:txBody>
          <a:bodyPr anchor="b"/>
          <a:lstStyle>
            <a:lvl1pPr algn="l" defTabSz="914400" rtl="0" eaLnBrk="1" latinLnBrk="0" hangingPunct="1">
              <a:lnSpc>
                <a:spcPct val="90000"/>
              </a:lnSpc>
              <a:spcBef>
                <a:spcPct val="0"/>
              </a:spcBef>
              <a:buNone/>
              <a:defRPr lang="en-US" sz="6600" b="0" i="0" kern="1200" spc="-300" dirty="0">
                <a:gradFill>
                  <a:gsLst>
                    <a:gs pos="0">
                      <a:schemeClr val="accent1">
                        <a:lumMod val="5000"/>
                        <a:lumOff val="95000"/>
                      </a:schemeClr>
                    </a:gs>
                    <a:gs pos="100000">
                      <a:schemeClr val="tx1"/>
                    </a:gs>
                  </a:gsLst>
                  <a:lin ang="5400000" scaled="1"/>
                </a:gradFill>
                <a:latin typeface="+mj-lt"/>
                <a:ea typeface="+mn-ea"/>
                <a:cs typeface="Segoe UI Semilight" panose="020B0402040204020203" pitchFamily="34" charset="0"/>
              </a:defRPr>
            </a:lvl1pPr>
          </a:lstStyle>
          <a:p>
            <a:r>
              <a:rPr lang="en-US" noProof="0" dirty="0"/>
              <a:t>CLICK TO EDIT TITLE</a:t>
            </a:r>
          </a:p>
        </p:txBody>
      </p:sp>
      <p:sp>
        <p:nvSpPr>
          <p:cNvPr id="4" name="Text Placeholder 3">
            <a:extLst>
              <a:ext uri="{FF2B5EF4-FFF2-40B4-BE49-F238E27FC236}">
                <a16:creationId xmlns:a16="http://schemas.microsoft.com/office/drawing/2014/main" id="{6F9F1152-1D78-46D4-A6D6-B3042175E43C}"/>
              </a:ext>
            </a:extLst>
          </p:cNvPr>
          <p:cNvSpPr>
            <a:spLocks noGrp="1"/>
          </p:cNvSpPr>
          <p:nvPr>
            <p:ph type="body" sz="quarter" idx="10" hasCustomPrompt="1"/>
          </p:nvPr>
        </p:nvSpPr>
        <p:spPr>
          <a:xfrm>
            <a:off x="6677025" y="4523553"/>
            <a:ext cx="5280025" cy="424732"/>
          </a:xfrm>
        </p:spPr>
        <p:txBody>
          <a:bodyPr/>
          <a:lstStyle>
            <a:lvl1pPr>
              <a:defRPr b="0"/>
            </a:lvl1pPr>
          </a:lstStyle>
          <a:p>
            <a:pPr lvl="0"/>
            <a:r>
              <a:rPr lang="en-US" dirty="0"/>
              <a:t>Click to add author</a:t>
            </a:r>
            <a:endParaRPr lang="en-GB" dirty="0"/>
          </a:p>
        </p:txBody>
      </p:sp>
      <p:pic>
        <p:nvPicPr>
          <p:cNvPr id="8" name="Picture 7" descr="A picture containing text, outdoor, window&#10;&#10;Description automatically generated">
            <a:extLst>
              <a:ext uri="{FF2B5EF4-FFF2-40B4-BE49-F238E27FC236}">
                <a16:creationId xmlns:a16="http://schemas.microsoft.com/office/drawing/2014/main" id="{3A8A652E-81DF-4C23-9FD1-C89D91FD72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77025" y="460233"/>
            <a:ext cx="3174582" cy="1498819"/>
          </a:xfrm>
          <a:prstGeom prst="rect">
            <a:avLst/>
          </a:prstGeom>
        </p:spPr>
      </p:pic>
      <p:sp>
        <p:nvSpPr>
          <p:cNvPr id="9" name="TextBox 8">
            <a:extLst>
              <a:ext uri="{FF2B5EF4-FFF2-40B4-BE49-F238E27FC236}">
                <a16:creationId xmlns:a16="http://schemas.microsoft.com/office/drawing/2014/main" id="{FC5D5456-B96D-4266-8F82-CF88015BE96A}"/>
              </a:ext>
            </a:extLst>
          </p:cNvPr>
          <p:cNvSpPr txBox="1"/>
          <p:nvPr userDrawn="1"/>
        </p:nvSpPr>
        <p:spPr>
          <a:xfrm>
            <a:off x="9791000" y="6033895"/>
            <a:ext cx="2165790" cy="646331"/>
          </a:xfrm>
          <a:prstGeom prst="rect">
            <a:avLst/>
          </a:prstGeom>
          <a:noFill/>
        </p:spPr>
        <p:txBody>
          <a:bodyPr wrap="square" rtlCol="0">
            <a:spAutoFit/>
          </a:bodyPr>
          <a:lstStyle/>
          <a:p>
            <a:r>
              <a:rPr lang="en-GB" sz="900" b="0" i="0" dirty="0">
                <a:solidFill>
                  <a:srgbClr val="07102C"/>
                </a:solidFill>
                <a:effectLst/>
                <a:latin typeface="+mn-lt"/>
              </a:rPr>
              <a:t>This project has received funding from the European Union’s Horizon 2020 research and innovation programme under Grant Agreement n. 101004603</a:t>
            </a:r>
            <a:endParaRPr lang="en-GB" sz="900" dirty="0">
              <a:latin typeface="+mn-lt"/>
            </a:endParaRPr>
          </a:p>
        </p:txBody>
      </p:sp>
      <p:pic>
        <p:nvPicPr>
          <p:cNvPr id="11" name="Picture 10" descr="Background pattern&#10;&#10;Description automatically generated">
            <a:extLst>
              <a:ext uri="{FF2B5EF4-FFF2-40B4-BE49-F238E27FC236}">
                <a16:creationId xmlns:a16="http://schemas.microsoft.com/office/drawing/2014/main" id="{E6D8AA07-B2EE-43DD-BB72-7D73DAD5AD5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828116" y="6061470"/>
            <a:ext cx="927742" cy="618756"/>
          </a:xfrm>
          <a:prstGeom prst="rect">
            <a:avLst/>
          </a:prstGeom>
        </p:spPr>
      </p:pic>
      <p:sp>
        <p:nvSpPr>
          <p:cNvPr id="5" name="Graphic 2">
            <a:extLst>
              <a:ext uri="{FF2B5EF4-FFF2-40B4-BE49-F238E27FC236}">
                <a16:creationId xmlns:a16="http://schemas.microsoft.com/office/drawing/2014/main" id="{A1F8CB0F-04C9-45A3-A378-1742E48F032C}"/>
              </a:ext>
            </a:extLst>
          </p:cNvPr>
          <p:cNvSpPr/>
          <p:nvPr/>
        </p:nvSpPr>
        <p:spPr>
          <a:xfrm>
            <a:off x="-982955" y="-136732"/>
            <a:ext cx="7291684" cy="7310083"/>
          </a:xfrm>
          <a:custGeom>
            <a:avLst/>
            <a:gdLst>
              <a:gd name="connsiteX0" fmla="*/ 7291685 w 7291684"/>
              <a:gd name="connsiteY0" fmla="*/ 3905863 h 7310083"/>
              <a:gd name="connsiteX1" fmla="*/ 6930989 w 7291684"/>
              <a:gd name="connsiteY1" fmla="*/ 3905863 h 7310083"/>
              <a:gd name="connsiteX2" fmla="*/ 6489752 w 7291684"/>
              <a:gd name="connsiteY2" fmla="*/ 2918201 h 7310083"/>
              <a:gd name="connsiteX3" fmla="*/ 5990888 w 7291684"/>
              <a:gd name="connsiteY3" fmla="*/ 2288458 h 7310083"/>
              <a:gd name="connsiteX4" fmla="*/ 6042267 w 7291684"/>
              <a:gd name="connsiteY4" fmla="*/ 2119740 h 7310083"/>
              <a:gd name="connsiteX5" fmla="*/ 5987069 w 7291684"/>
              <a:gd name="connsiteY5" fmla="*/ 1945467 h 7310083"/>
              <a:gd name="connsiteX6" fmla="*/ 6543562 w 7291684"/>
              <a:gd name="connsiteY6" fmla="*/ 1452505 h 7310083"/>
              <a:gd name="connsiteX7" fmla="*/ 6474477 w 7291684"/>
              <a:gd name="connsiteY7" fmla="*/ 1374394 h 7310083"/>
              <a:gd name="connsiteX8" fmla="*/ 5913125 w 7291684"/>
              <a:gd name="connsiteY8" fmla="*/ 1871523 h 7310083"/>
              <a:gd name="connsiteX9" fmla="*/ 5738505 w 7291684"/>
              <a:gd name="connsiteY9" fmla="*/ 1815978 h 7310083"/>
              <a:gd name="connsiteX10" fmla="*/ 5590616 w 7291684"/>
              <a:gd name="connsiteY10" fmla="*/ 1854512 h 7310083"/>
              <a:gd name="connsiteX11" fmla="*/ 3697222 w 7291684"/>
              <a:gd name="connsiteY11" fmla="*/ 0 h 7310083"/>
              <a:gd name="connsiteX12" fmla="*/ 3624319 w 7291684"/>
              <a:gd name="connsiteY12" fmla="*/ 74639 h 7310083"/>
              <a:gd name="connsiteX13" fmla="*/ 5509034 w 7291684"/>
              <a:gd name="connsiteY13" fmla="*/ 1920472 h 7310083"/>
              <a:gd name="connsiteX14" fmla="*/ 5438908 w 7291684"/>
              <a:gd name="connsiteY14" fmla="*/ 2067667 h 7310083"/>
              <a:gd name="connsiteX15" fmla="*/ 2877584 w 7291684"/>
              <a:gd name="connsiteY15" fmla="*/ 2067667 h 7310083"/>
              <a:gd name="connsiteX16" fmla="*/ 2666513 w 7291684"/>
              <a:gd name="connsiteY16" fmla="*/ 1925680 h 7310083"/>
              <a:gd name="connsiteX17" fmla="*/ 2666513 w 7291684"/>
              <a:gd name="connsiteY17" fmla="*/ 1083824 h 7310083"/>
              <a:gd name="connsiteX18" fmla="*/ 3020960 w 7291684"/>
              <a:gd name="connsiteY18" fmla="*/ 849146 h 7310083"/>
              <a:gd name="connsiteX19" fmla="*/ 3044220 w 7291684"/>
              <a:gd name="connsiteY19" fmla="*/ 805751 h 7310083"/>
              <a:gd name="connsiteX20" fmla="*/ 3044220 w 7291684"/>
              <a:gd name="connsiteY20" fmla="*/ 144764 h 7310083"/>
              <a:gd name="connsiteX21" fmla="*/ 2940072 w 7291684"/>
              <a:gd name="connsiteY21" fmla="*/ 144764 h 7310083"/>
              <a:gd name="connsiteX22" fmla="*/ 2940072 w 7291684"/>
              <a:gd name="connsiteY22" fmla="*/ 777632 h 7310083"/>
              <a:gd name="connsiteX23" fmla="*/ 2585625 w 7291684"/>
              <a:gd name="connsiteY23" fmla="*/ 1012310 h 7310083"/>
              <a:gd name="connsiteX24" fmla="*/ 2579376 w 7291684"/>
              <a:gd name="connsiteY24" fmla="*/ 1024113 h 7310083"/>
              <a:gd name="connsiteX25" fmla="*/ 2575905 w 7291684"/>
              <a:gd name="connsiteY25" fmla="*/ 1020989 h 7310083"/>
              <a:gd name="connsiteX26" fmla="*/ 1356342 w 7291684"/>
              <a:gd name="connsiteY26" fmla="*/ 2364833 h 7310083"/>
              <a:gd name="connsiteX27" fmla="*/ 269394 w 7291684"/>
              <a:gd name="connsiteY27" fmla="*/ 2349558 h 7310083"/>
              <a:gd name="connsiteX28" fmla="*/ 268005 w 7291684"/>
              <a:gd name="connsiteY28" fmla="*/ 2453705 h 7310083"/>
              <a:gd name="connsiteX29" fmla="*/ 1266082 w 7291684"/>
              <a:gd name="connsiteY29" fmla="*/ 2467939 h 7310083"/>
              <a:gd name="connsiteX30" fmla="*/ 0 w 7291684"/>
              <a:gd name="connsiteY30" fmla="*/ 3923915 h 7310083"/>
              <a:gd name="connsiteX31" fmla="*/ 78457 w 7291684"/>
              <a:gd name="connsiteY31" fmla="*/ 3992305 h 7310083"/>
              <a:gd name="connsiteX32" fmla="*/ 1388628 w 7291684"/>
              <a:gd name="connsiteY32" fmla="*/ 2485644 h 7310083"/>
              <a:gd name="connsiteX33" fmla="*/ 2502308 w 7291684"/>
              <a:gd name="connsiteY33" fmla="*/ 3199745 h 7310083"/>
              <a:gd name="connsiteX34" fmla="*/ 140599 w 7291684"/>
              <a:gd name="connsiteY34" fmla="*/ 4546714 h 7310083"/>
              <a:gd name="connsiteX35" fmla="*/ 174273 w 7291684"/>
              <a:gd name="connsiteY35" fmla="*/ 4638711 h 7310083"/>
              <a:gd name="connsiteX36" fmla="*/ 1693085 w 7291684"/>
              <a:gd name="connsiteY36" fmla="*/ 4638711 h 7310083"/>
              <a:gd name="connsiteX37" fmla="*/ 1693085 w 7291684"/>
              <a:gd name="connsiteY37" fmla="*/ 6207861 h 7310083"/>
              <a:gd name="connsiteX38" fmla="*/ 1745158 w 7291684"/>
              <a:gd name="connsiteY38" fmla="*/ 6259934 h 7310083"/>
              <a:gd name="connsiteX39" fmla="*/ 2125295 w 7291684"/>
              <a:gd name="connsiteY39" fmla="*/ 6259934 h 7310083"/>
              <a:gd name="connsiteX40" fmla="*/ 2125295 w 7291684"/>
              <a:gd name="connsiteY40" fmla="*/ 6988269 h 7310083"/>
              <a:gd name="connsiteX41" fmla="*/ 2229442 w 7291684"/>
              <a:gd name="connsiteY41" fmla="*/ 6988269 h 7310083"/>
              <a:gd name="connsiteX42" fmla="*/ 2229442 w 7291684"/>
              <a:gd name="connsiteY42" fmla="*/ 6207861 h 7310083"/>
              <a:gd name="connsiteX43" fmla="*/ 2177369 w 7291684"/>
              <a:gd name="connsiteY43" fmla="*/ 6155787 h 7310083"/>
              <a:gd name="connsiteX44" fmla="*/ 1797232 w 7291684"/>
              <a:gd name="connsiteY44" fmla="*/ 6155787 h 7310083"/>
              <a:gd name="connsiteX45" fmla="*/ 1797232 w 7291684"/>
              <a:gd name="connsiteY45" fmla="*/ 4638711 h 7310083"/>
              <a:gd name="connsiteX46" fmla="*/ 1925680 w 7291684"/>
              <a:gd name="connsiteY46" fmla="*/ 4638711 h 7310083"/>
              <a:gd name="connsiteX47" fmla="*/ 1916306 w 7291684"/>
              <a:gd name="connsiteY47" fmla="*/ 4651209 h 7310083"/>
              <a:gd name="connsiteX48" fmla="*/ 3618764 w 7291684"/>
              <a:gd name="connsiteY48" fmla="*/ 6014147 h 7310083"/>
              <a:gd name="connsiteX49" fmla="*/ 3618764 w 7291684"/>
              <a:gd name="connsiteY49" fmla="*/ 7310084 h 7310083"/>
              <a:gd name="connsiteX50" fmla="*/ 3722911 w 7291684"/>
              <a:gd name="connsiteY50" fmla="*/ 7310084 h 7310083"/>
              <a:gd name="connsiteX51" fmla="*/ 3722911 w 7291684"/>
              <a:gd name="connsiteY51" fmla="*/ 6097464 h 7310083"/>
              <a:gd name="connsiteX52" fmla="*/ 4298498 w 7291684"/>
              <a:gd name="connsiteY52" fmla="*/ 6558142 h 7310083"/>
              <a:gd name="connsiteX53" fmla="*/ 4548798 w 7291684"/>
              <a:gd name="connsiteY53" fmla="*/ 6828924 h 7310083"/>
              <a:gd name="connsiteX54" fmla="*/ 4548798 w 7291684"/>
              <a:gd name="connsiteY54" fmla="*/ 7195174 h 7310083"/>
              <a:gd name="connsiteX55" fmla="*/ 4652945 w 7291684"/>
              <a:gd name="connsiteY55" fmla="*/ 7195174 h 7310083"/>
              <a:gd name="connsiteX56" fmla="*/ 4652945 w 7291684"/>
              <a:gd name="connsiteY56" fmla="*/ 6828924 h 7310083"/>
              <a:gd name="connsiteX57" fmla="*/ 4900468 w 7291684"/>
              <a:gd name="connsiteY57" fmla="*/ 6581748 h 7310083"/>
              <a:gd name="connsiteX58" fmla="*/ 5934301 w 7291684"/>
              <a:gd name="connsiteY58" fmla="*/ 6581748 h 7310083"/>
              <a:gd name="connsiteX59" fmla="*/ 5934301 w 7291684"/>
              <a:gd name="connsiteY59" fmla="*/ 6477601 h 7310083"/>
              <a:gd name="connsiteX60" fmla="*/ 4900468 w 7291684"/>
              <a:gd name="connsiteY60" fmla="*/ 6477601 h 7310083"/>
              <a:gd name="connsiteX61" fmla="*/ 4654334 w 7291684"/>
              <a:gd name="connsiteY61" fmla="*/ 6230426 h 7310083"/>
              <a:gd name="connsiteX62" fmla="*/ 4702936 w 7291684"/>
              <a:gd name="connsiteY62" fmla="*/ 4638711 h 7310083"/>
              <a:gd name="connsiteX63" fmla="*/ 5910347 w 7291684"/>
              <a:gd name="connsiteY63" fmla="*/ 4638711 h 7310083"/>
              <a:gd name="connsiteX64" fmla="*/ 5885699 w 7291684"/>
              <a:gd name="connsiteY64" fmla="*/ 4758133 h 7310083"/>
              <a:gd name="connsiteX65" fmla="*/ 6130098 w 7291684"/>
              <a:gd name="connsiteY65" fmla="*/ 5056341 h 7310083"/>
              <a:gd name="connsiteX66" fmla="*/ 6290832 w 7291684"/>
              <a:gd name="connsiteY66" fmla="*/ 6110656 h 7310083"/>
              <a:gd name="connsiteX67" fmla="*/ 6394979 w 7291684"/>
              <a:gd name="connsiteY67" fmla="*/ 6110656 h 7310083"/>
              <a:gd name="connsiteX68" fmla="*/ 6231815 w 7291684"/>
              <a:gd name="connsiteY68" fmla="*/ 5059118 h 7310083"/>
              <a:gd name="connsiteX69" fmla="*/ 6493571 w 7291684"/>
              <a:gd name="connsiteY69" fmla="*/ 4758133 h 7310083"/>
              <a:gd name="connsiteX70" fmla="*/ 6466145 w 7291684"/>
              <a:gd name="connsiteY70" fmla="*/ 4632115 h 7310083"/>
              <a:gd name="connsiteX71" fmla="*/ 7263913 w 7291684"/>
              <a:gd name="connsiteY71" fmla="*/ 4651209 h 7310083"/>
              <a:gd name="connsiteX72" fmla="*/ 6977508 w 7291684"/>
              <a:gd name="connsiteY72" fmla="*/ 4010010 h 7310083"/>
              <a:gd name="connsiteX73" fmla="*/ 7291685 w 7291684"/>
              <a:gd name="connsiteY73" fmla="*/ 4010010 h 7310083"/>
              <a:gd name="connsiteX74" fmla="*/ 7291685 w 7291684"/>
              <a:gd name="connsiteY74" fmla="*/ 3905863 h 7310083"/>
              <a:gd name="connsiteX75" fmla="*/ 5790578 w 7291684"/>
              <a:gd name="connsiteY75" fmla="*/ 2419337 h 7310083"/>
              <a:gd name="connsiteX76" fmla="*/ 5918679 w 7291684"/>
              <a:gd name="connsiteY76" fmla="*/ 2364486 h 7310083"/>
              <a:gd name="connsiteX77" fmla="*/ 6400186 w 7291684"/>
              <a:gd name="connsiteY77" fmla="*/ 2972705 h 7310083"/>
              <a:gd name="connsiteX78" fmla="*/ 6816774 w 7291684"/>
              <a:gd name="connsiteY78" fmla="*/ 3905863 h 7310083"/>
              <a:gd name="connsiteX79" fmla="*/ 5790578 w 7291684"/>
              <a:gd name="connsiteY79" fmla="*/ 3905863 h 7310083"/>
              <a:gd name="connsiteX80" fmla="*/ 5790578 w 7291684"/>
              <a:gd name="connsiteY80" fmla="*/ 2419337 h 7310083"/>
              <a:gd name="connsiteX81" fmla="*/ 5535071 w 7291684"/>
              <a:gd name="connsiteY81" fmla="*/ 2345739 h 7310083"/>
              <a:gd name="connsiteX82" fmla="*/ 5686431 w 7291684"/>
              <a:gd name="connsiteY82" fmla="*/ 2419337 h 7310083"/>
              <a:gd name="connsiteX83" fmla="*/ 5686431 w 7291684"/>
              <a:gd name="connsiteY83" fmla="*/ 3744782 h 7310083"/>
              <a:gd name="connsiteX84" fmla="*/ 4988646 w 7291684"/>
              <a:gd name="connsiteY84" fmla="*/ 2829676 h 7310083"/>
              <a:gd name="connsiteX85" fmla="*/ 5535071 w 7291684"/>
              <a:gd name="connsiteY85" fmla="*/ 2345739 h 7310083"/>
              <a:gd name="connsiteX86" fmla="*/ 5438908 w 7291684"/>
              <a:gd name="connsiteY86" fmla="*/ 2171814 h 7310083"/>
              <a:gd name="connsiteX87" fmla="*/ 5470500 w 7291684"/>
              <a:gd name="connsiteY87" fmla="*/ 2263463 h 7310083"/>
              <a:gd name="connsiteX88" fmla="*/ 4925116 w 7291684"/>
              <a:gd name="connsiteY88" fmla="*/ 2746359 h 7310083"/>
              <a:gd name="connsiteX89" fmla="*/ 4486657 w 7291684"/>
              <a:gd name="connsiteY89" fmla="*/ 2171814 h 7310083"/>
              <a:gd name="connsiteX90" fmla="*/ 5438908 w 7291684"/>
              <a:gd name="connsiteY90" fmla="*/ 2171814 h 7310083"/>
              <a:gd name="connsiteX91" fmla="*/ 2666513 w 7291684"/>
              <a:gd name="connsiteY91" fmla="*/ 2388787 h 7310083"/>
              <a:gd name="connsiteX92" fmla="*/ 2894942 w 7291684"/>
              <a:gd name="connsiteY92" fmla="*/ 2171814 h 7310083"/>
              <a:gd name="connsiteX93" fmla="*/ 4304399 w 7291684"/>
              <a:gd name="connsiteY93" fmla="*/ 2171814 h 7310083"/>
              <a:gd name="connsiteX94" fmla="*/ 2666513 w 7291684"/>
              <a:gd name="connsiteY94" fmla="*/ 3106013 h 7310083"/>
              <a:gd name="connsiteX95" fmla="*/ 2666513 w 7291684"/>
              <a:gd name="connsiteY95" fmla="*/ 2388787 h 7310083"/>
              <a:gd name="connsiteX96" fmla="*/ 1458754 w 7291684"/>
              <a:gd name="connsiteY96" fmla="*/ 2406839 h 7310083"/>
              <a:gd name="connsiteX97" fmla="*/ 2562366 w 7291684"/>
              <a:gd name="connsiteY97" fmla="*/ 1190748 h 7310083"/>
              <a:gd name="connsiteX98" fmla="*/ 2562366 w 7291684"/>
              <a:gd name="connsiteY98" fmla="*/ 1949633 h 7310083"/>
              <a:gd name="connsiteX99" fmla="*/ 2432182 w 7291684"/>
              <a:gd name="connsiteY99" fmla="*/ 2157233 h 7310083"/>
              <a:gd name="connsiteX100" fmla="*/ 2562366 w 7291684"/>
              <a:gd name="connsiteY100" fmla="*/ 2364833 h 7310083"/>
              <a:gd name="connsiteX101" fmla="*/ 2562366 w 7291684"/>
              <a:gd name="connsiteY101" fmla="*/ 3114345 h 7310083"/>
              <a:gd name="connsiteX102" fmla="*/ 1458754 w 7291684"/>
              <a:gd name="connsiteY102" fmla="*/ 2406839 h 7310083"/>
              <a:gd name="connsiteX103" fmla="*/ 3618764 w 7291684"/>
              <a:gd name="connsiteY103" fmla="*/ 5880838 h 7310083"/>
              <a:gd name="connsiteX104" fmla="*/ 2067320 w 7291684"/>
              <a:gd name="connsiteY104" fmla="*/ 4638711 h 7310083"/>
              <a:gd name="connsiteX105" fmla="*/ 3618764 w 7291684"/>
              <a:gd name="connsiteY105" fmla="*/ 4638711 h 7310083"/>
              <a:gd name="connsiteX106" fmla="*/ 3618764 w 7291684"/>
              <a:gd name="connsiteY106" fmla="*/ 5880838 h 7310083"/>
              <a:gd name="connsiteX107" fmla="*/ 3618764 w 7291684"/>
              <a:gd name="connsiteY107" fmla="*/ 4534564 h 7310083"/>
              <a:gd name="connsiteX108" fmla="*/ 316607 w 7291684"/>
              <a:gd name="connsiteY108" fmla="*/ 4534564 h 7310083"/>
              <a:gd name="connsiteX109" fmla="*/ 2592568 w 7291684"/>
              <a:gd name="connsiteY109" fmla="*/ 3257721 h 7310083"/>
              <a:gd name="connsiteX110" fmla="*/ 3445533 w 7291684"/>
              <a:gd name="connsiteY110" fmla="*/ 3804840 h 7310083"/>
              <a:gd name="connsiteX111" fmla="*/ 3438937 w 7291684"/>
              <a:gd name="connsiteY111" fmla="*/ 3858302 h 7310083"/>
              <a:gd name="connsiteX112" fmla="*/ 3618764 w 7291684"/>
              <a:gd name="connsiteY112" fmla="*/ 4083607 h 7310083"/>
              <a:gd name="connsiteX113" fmla="*/ 3618764 w 7291684"/>
              <a:gd name="connsiteY113" fmla="*/ 4534564 h 7310083"/>
              <a:gd name="connsiteX114" fmla="*/ 3670838 w 7291684"/>
              <a:gd name="connsiteY114" fmla="*/ 3626749 h 7310083"/>
              <a:gd name="connsiteX115" fmla="*/ 3492052 w 7291684"/>
              <a:gd name="connsiteY115" fmla="*/ 3710760 h 7310083"/>
              <a:gd name="connsiteX116" fmla="*/ 2695674 w 7291684"/>
              <a:gd name="connsiteY116" fmla="*/ 3200093 h 7310083"/>
              <a:gd name="connsiteX117" fmla="*/ 4418267 w 7291684"/>
              <a:gd name="connsiteY117" fmla="*/ 2233608 h 7310083"/>
              <a:gd name="connsiteX118" fmla="*/ 4848047 w 7291684"/>
              <a:gd name="connsiteY118" fmla="*/ 2814401 h 7310083"/>
              <a:gd name="connsiteX119" fmla="*/ 4848047 w 7291684"/>
              <a:gd name="connsiteY119" fmla="*/ 2814748 h 7310083"/>
              <a:gd name="connsiteX120" fmla="*/ 3843375 w 7291684"/>
              <a:gd name="connsiteY120" fmla="*/ 3704512 h 7310083"/>
              <a:gd name="connsiteX121" fmla="*/ 3670838 w 7291684"/>
              <a:gd name="connsiteY121" fmla="*/ 3626749 h 7310083"/>
              <a:gd name="connsiteX122" fmla="*/ 4501584 w 7291684"/>
              <a:gd name="connsiteY122" fmla="*/ 4534564 h 7310083"/>
              <a:gd name="connsiteX123" fmla="*/ 3722911 w 7291684"/>
              <a:gd name="connsiteY123" fmla="*/ 4534564 h 7310083"/>
              <a:gd name="connsiteX124" fmla="*/ 3722911 w 7291684"/>
              <a:gd name="connsiteY124" fmla="*/ 4083607 h 7310083"/>
              <a:gd name="connsiteX125" fmla="*/ 3823240 w 7291684"/>
              <a:gd name="connsiteY125" fmla="*/ 4032228 h 7310083"/>
              <a:gd name="connsiteX126" fmla="*/ 4501584 w 7291684"/>
              <a:gd name="connsiteY126" fmla="*/ 4534564 h 7310083"/>
              <a:gd name="connsiteX127" fmla="*/ 4550187 w 7291684"/>
              <a:gd name="connsiteY127" fmla="*/ 6229731 h 7310083"/>
              <a:gd name="connsiteX128" fmla="*/ 4312037 w 7291684"/>
              <a:gd name="connsiteY128" fmla="*/ 6435595 h 7310083"/>
              <a:gd name="connsiteX129" fmla="*/ 3722911 w 7291684"/>
              <a:gd name="connsiteY129" fmla="*/ 5964156 h 7310083"/>
              <a:gd name="connsiteX130" fmla="*/ 3722911 w 7291684"/>
              <a:gd name="connsiteY130" fmla="*/ 4638711 h 7310083"/>
              <a:gd name="connsiteX131" fmla="*/ 4598441 w 7291684"/>
              <a:gd name="connsiteY131" fmla="*/ 4638711 h 7310083"/>
              <a:gd name="connsiteX132" fmla="*/ 4550187 w 7291684"/>
              <a:gd name="connsiteY132" fmla="*/ 6229731 h 7310083"/>
              <a:gd name="connsiteX133" fmla="*/ 5984292 w 7291684"/>
              <a:gd name="connsiteY133" fmla="*/ 4534564 h 7310083"/>
              <a:gd name="connsiteX134" fmla="*/ 4676899 w 7291684"/>
              <a:gd name="connsiteY134" fmla="*/ 4534564 h 7310083"/>
              <a:gd name="connsiteX135" fmla="*/ 3884339 w 7291684"/>
              <a:gd name="connsiteY135" fmla="*/ 3948216 h 7310083"/>
              <a:gd name="connsiteX136" fmla="*/ 3884339 w 7291684"/>
              <a:gd name="connsiteY136" fmla="*/ 3947869 h 7310083"/>
              <a:gd name="connsiteX137" fmla="*/ 3902392 w 7291684"/>
              <a:gd name="connsiteY137" fmla="*/ 3858302 h 7310083"/>
              <a:gd name="connsiteX138" fmla="*/ 3894407 w 7291684"/>
              <a:gd name="connsiteY138" fmla="*/ 3798591 h 7310083"/>
              <a:gd name="connsiteX139" fmla="*/ 4910535 w 7291684"/>
              <a:gd name="connsiteY139" fmla="*/ 2898760 h 7310083"/>
              <a:gd name="connsiteX140" fmla="*/ 6077677 w 7291684"/>
              <a:gd name="connsiteY140" fmla="*/ 4475894 h 7310083"/>
              <a:gd name="connsiteX141" fmla="*/ 5984292 w 7291684"/>
              <a:gd name="connsiteY141" fmla="*/ 4534564 h 7310083"/>
              <a:gd name="connsiteX142" fmla="*/ 7101096 w 7291684"/>
              <a:gd name="connsiteY142" fmla="*/ 4542201 h 7310083"/>
              <a:gd name="connsiteX143" fmla="*/ 6384911 w 7291684"/>
              <a:gd name="connsiteY143" fmla="*/ 4525538 h 7310083"/>
              <a:gd name="connsiteX144" fmla="*/ 6229732 w 7291684"/>
              <a:gd name="connsiteY144" fmla="*/ 4457148 h 7310083"/>
              <a:gd name="connsiteX145" fmla="*/ 5888824 w 7291684"/>
              <a:gd name="connsiteY145" fmla="*/ 4010010 h 7310083"/>
              <a:gd name="connsiteX146" fmla="*/ 6863293 w 7291684"/>
              <a:gd name="connsiteY146" fmla="*/ 4010010 h 7310083"/>
              <a:gd name="connsiteX147" fmla="*/ 7101096 w 7291684"/>
              <a:gd name="connsiteY147" fmla="*/ 4542201 h 731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291684" h="7310083">
                <a:moveTo>
                  <a:pt x="7291685" y="3905863"/>
                </a:moveTo>
                <a:lnTo>
                  <a:pt x="6930989" y="3905863"/>
                </a:lnTo>
                <a:lnTo>
                  <a:pt x="6489752" y="2918201"/>
                </a:lnTo>
                <a:lnTo>
                  <a:pt x="5990888" y="2288458"/>
                </a:lnTo>
                <a:cubicBezTo>
                  <a:pt x="6023520" y="2240204"/>
                  <a:pt x="6042267" y="2182229"/>
                  <a:pt x="6042267" y="2119740"/>
                </a:cubicBezTo>
                <a:cubicBezTo>
                  <a:pt x="6042267" y="2054822"/>
                  <a:pt x="6021785" y="1994764"/>
                  <a:pt x="5987069" y="1945467"/>
                </a:cubicBezTo>
                <a:lnTo>
                  <a:pt x="6543562" y="1452505"/>
                </a:lnTo>
                <a:lnTo>
                  <a:pt x="6474477" y="1374394"/>
                </a:lnTo>
                <a:lnTo>
                  <a:pt x="5913125" y="1871523"/>
                </a:lnTo>
                <a:cubicBezTo>
                  <a:pt x="5863828" y="1836460"/>
                  <a:pt x="5803423" y="1815978"/>
                  <a:pt x="5738505" y="1815978"/>
                </a:cubicBezTo>
                <a:cubicBezTo>
                  <a:pt x="5685042" y="1815978"/>
                  <a:pt x="5634358" y="1829864"/>
                  <a:pt x="5590616" y="1854512"/>
                </a:cubicBezTo>
                <a:lnTo>
                  <a:pt x="3697222" y="0"/>
                </a:lnTo>
                <a:lnTo>
                  <a:pt x="3624319" y="74639"/>
                </a:lnTo>
                <a:lnTo>
                  <a:pt x="5509034" y="1920472"/>
                </a:lnTo>
                <a:cubicBezTo>
                  <a:pt x="5473624" y="1961437"/>
                  <a:pt x="5448629" y="2011774"/>
                  <a:pt x="5438908" y="2067667"/>
                </a:cubicBezTo>
                <a:lnTo>
                  <a:pt x="2877584" y="2067667"/>
                </a:lnTo>
                <a:cubicBezTo>
                  <a:pt x="2842868" y="1985043"/>
                  <a:pt x="2761634" y="1926721"/>
                  <a:pt x="2666513" y="1925680"/>
                </a:cubicBezTo>
                <a:lnTo>
                  <a:pt x="2666513" y="1083824"/>
                </a:lnTo>
                <a:lnTo>
                  <a:pt x="3020960" y="849146"/>
                </a:lnTo>
                <a:lnTo>
                  <a:pt x="3044220" y="805751"/>
                </a:lnTo>
                <a:lnTo>
                  <a:pt x="3044220" y="144764"/>
                </a:lnTo>
                <a:lnTo>
                  <a:pt x="2940072" y="144764"/>
                </a:lnTo>
                <a:lnTo>
                  <a:pt x="2940072" y="777632"/>
                </a:lnTo>
                <a:lnTo>
                  <a:pt x="2585625" y="1012310"/>
                </a:lnTo>
                <a:lnTo>
                  <a:pt x="2579376" y="1024113"/>
                </a:lnTo>
                <a:lnTo>
                  <a:pt x="2575905" y="1020989"/>
                </a:lnTo>
                <a:lnTo>
                  <a:pt x="1356342" y="2364833"/>
                </a:lnTo>
                <a:lnTo>
                  <a:pt x="269394" y="2349558"/>
                </a:lnTo>
                <a:lnTo>
                  <a:pt x="268005" y="2453705"/>
                </a:lnTo>
                <a:lnTo>
                  <a:pt x="1266082" y="2467939"/>
                </a:lnTo>
                <a:lnTo>
                  <a:pt x="0" y="3923915"/>
                </a:lnTo>
                <a:lnTo>
                  <a:pt x="78457" y="3992305"/>
                </a:lnTo>
                <a:lnTo>
                  <a:pt x="1388628" y="2485644"/>
                </a:lnTo>
                <a:lnTo>
                  <a:pt x="2502308" y="3199745"/>
                </a:lnTo>
                <a:lnTo>
                  <a:pt x="140599" y="4546714"/>
                </a:lnTo>
                <a:lnTo>
                  <a:pt x="174273" y="4638711"/>
                </a:lnTo>
                <a:lnTo>
                  <a:pt x="1693085" y="4638711"/>
                </a:lnTo>
                <a:lnTo>
                  <a:pt x="1693085" y="6207861"/>
                </a:lnTo>
                <a:lnTo>
                  <a:pt x="1745158" y="6259934"/>
                </a:lnTo>
                <a:lnTo>
                  <a:pt x="2125295" y="6259934"/>
                </a:lnTo>
                <a:lnTo>
                  <a:pt x="2125295" y="6988269"/>
                </a:lnTo>
                <a:lnTo>
                  <a:pt x="2229442" y="6988269"/>
                </a:lnTo>
                <a:lnTo>
                  <a:pt x="2229442" y="6207861"/>
                </a:lnTo>
                <a:lnTo>
                  <a:pt x="2177369" y="6155787"/>
                </a:lnTo>
                <a:lnTo>
                  <a:pt x="1797232" y="6155787"/>
                </a:lnTo>
                <a:lnTo>
                  <a:pt x="1797232" y="4638711"/>
                </a:lnTo>
                <a:lnTo>
                  <a:pt x="1925680" y="4638711"/>
                </a:lnTo>
                <a:lnTo>
                  <a:pt x="1916306" y="4651209"/>
                </a:lnTo>
                <a:lnTo>
                  <a:pt x="3618764" y="6014147"/>
                </a:lnTo>
                <a:lnTo>
                  <a:pt x="3618764" y="7310084"/>
                </a:lnTo>
                <a:lnTo>
                  <a:pt x="3722911" y="7310084"/>
                </a:lnTo>
                <a:lnTo>
                  <a:pt x="3722911" y="6097464"/>
                </a:lnTo>
                <a:lnTo>
                  <a:pt x="4298498" y="6558142"/>
                </a:lnTo>
                <a:cubicBezTo>
                  <a:pt x="4311343" y="6694922"/>
                  <a:pt x="4415142" y="6805664"/>
                  <a:pt x="4548798" y="6828924"/>
                </a:cubicBezTo>
                <a:lnTo>
                  <a:pt x="4548798" y="7195174"/>
                </a:lnTo>
                <a:lnTo>
                  <a:pt x="4652945" y="7195174"/>
                </a:lnTo>
                <a:lnTo>
                  <a:pt x="4652945" y="6828924"/>
                </a:lnTo>
                <a:cubicBezTo>
                  <a:pt x="4778963" y="6807053"/>
                  <a:pt x="4878597" y="6707419"/>
                  <a:pt x="4900468" y="6581748"/>
                </a:cubicBezTo>
                <a:lnTo>
                  <a:pt x="5934301" y="6581748"/>
                </a:lnTo>
                <a:lnTo>
                  <a:pt x="5934301" y="6477601"/>
                </a:lnTo>
                <a:lnTo>
                  <a:pt x="4900468" y="6477601"/>
                </a:lnTo>
                <a:cubicBezTo>
                  <a:pt x="4878597" y="6351930"/>
                  <a:pt x="4779657" y="6252644"/>
                  <a:pt x="4654334" y="6230426"/>
                </a:cubicBezTo>
                <a:lnTo>
                  <a:pt x="4702936" y="4638711"/>
                </a:lnTo>
                <a:lnTo>
                  <a:pt x="5910347" y="4638711"/>
                </a:lnTo>
                <a:cubicBezTo>
                  <a:pt x="5894378" y="4675509"/>
                  <a:pt x="5885699" y="4715780"/>
                  <a:pt x="5885699" y="4758133"/>
                </a:cubicBezTo>
                <a:cubicBezTo>
                  <a:pt x="5885699" y="4905328"/>
                  <a:pt x="5990888" y="5028568"/>
                  <a:pt x="6130098" y="5056341"/>
                </a:cubicBezTo>
                <a:lnTo>
                  <a:pt x="6290832" y="6110656"/>
                </a:lnTo>
                <a:lnTo>
                  <a:pt x="6394979" y="6110656"/>
                </a:lnTo>
                <a:lnTo>
                  <a:pt x="6231815" y="5059118"/>
                </a:lnTo>
                <a:cubicBezTo>
                  <a:pt x="6379356" y="5038636"/>
                  <a:pt x="6493571" y="4911576"/>
                  <a:pt x="6493571" y="4758133"/>
                </a:cubicBezTo>
                <a:cubicBezTo>
                  <a:pt x="6493571" y="4713350"/>
                  <a:pt x="6483851" y="4670649"/>
                  <a:pt x="6466145" y="4632115"/>
                </a:cubicBezTo>
                <a:lnTo>
                  <a:pt x="7263913" y="4651209"/>
                </a:lnTo>
                <a:lnTo>
                  <a:pt x="6977508" y="4010010"/>
                </a:lnTo>
                <a:lnTo>
                  <a:pt x="7291685" y="4010010"/>
                </a:lnTo>
                <a:lnTo>
                  <a:pt x="7291685" y="3905863"/>
                </a:lnTo>
                <a:close/>
                <a:moveTo>
                  <a:pt x="5790578" y="2419337"/>
                </a:moveTo>
                <a:cubicBezTo>
                  <a:pt x="5837792" y="2411005"/>
                  <a:pt x="5881533" y="2391911"/>
                  <a:pt x="5918679" y="2364486"/>
                </a:cubicBezTo>
                <a:lnTo>
                  <a:pt x="6400186" y="2972705"/>
                </a:lnTo>
                <a:lnTo>
                  <a:pt x="6816774" y="3905863"/>
                </a:lnTo>
                <a:lnTo>
                  <a:pt x="5790578" y="3905863"/>
                </a:lnTo>
                <a:lnTo>
                  <a:pt x="5790578" y="2419337"/>
                </a:lnTo>
                <a:close/>
                <a:moveTo>
                  <a:pt x="5535071" y="2345739"/>
                </a:moveTo>
                <a:cubicBezTo>
                  <a:pt x="5576730" y="2383232"/>
                  <a:pt x="5628803" y="2409269"/>
                  <a:pt x="5686431" y="2419337"/>
                </a:cubicBezTo>
                <a:lnTo>
                  <a:pt x="5686431" y="3744782"/>
                </a:lnTo>
                <a:lnTo>
                  <a:pt x="4988646" y="2829676"/>
                </a:lnTo>
                <a:lnTo>
                  <a:pt x="5535071" y="2345739"/>
                </a:lnTo>
                <a:close/>
                <a:moveTo>
                  <a:pt x="5438908" y="2171814"/>
                </a:moveTo>
                <a:cubicBezTo>
                  <a:pt x="5444463" y="2204447"/>
                  <a:pt x="5455225" y="2235344"/>
                  <a:pt x="5470500" y="2263463"/>
                </a:cubicBezTo>
                <a:lnTo>
                  <a:pt x="4925116" y="2746359"/>
                </a:lnTo>
                <a:lnTo>
                  <a:pt x="4486657" y="2171814"/>
                </a:lnTo>
                <a:lnTo>
                  <a:pt x="5438908" y="2171814"/>
                </a:lnTo>
                <a:close/>
                <a:moveTo>
                  <a:pt x="2666513" y="2388787"/>
                </a:moveTo>
                <a:cubicBezTo>
                  <a:pt x="2788365" y="2387398"/>
                  <a:pt x="2887652" y="2291930"/>
                  <a:pt x="2894942" y="2171814"/>
                </a:cubicBezTo>
                <a:lnTo>
                  <a:pt x="4304399" y="2171814"/>
                </a:lnTo>
                <a:lnTo>
                  <a:pt x="2666513" y="3106013"/>
                </a:lnTo>
                <a:lnTo>
                  <a:pt x="2666513" y="2388787"/>
                </a:lnTo>
                <a:close/>
                <a:moveTo>
                  <a:pt x="1458754" y="2406839"/>
                </a:moveTo>
                <a:lnTo>
                  <a:pt x="2562366" y="1190748"/>
                </a:lnTo>
                <a:lnTo>
                  <a:pt x="2562366" y="1949633"/>
                </a:lnTo>
                <a:cubicBezTo>
                  <a:pt x="2485297" y="1986779"/>
                  <a:pt x="2432182" y="2065931"/>
                  <a:pt x="2432182" y="2157233"/>
                </a:cubicBezTo>
                <a:cubicBezTo>
                  <a:pt x="2432182" y="2248535"/>
                  <a:pt x="2485297" y="2327687"/>
                  <a:pt x="2562366" y="2364833"/>
                </a:cubicBezTo>
                <a:lnTo>
                  <a:pt x="2562366" y="3114345"/>
                </a:lnTo>
                <a:lnTo>
                  <a:pt x="1458754" y="2406839"/>
                </a:lnTo>
                <a:close/>
                <a:moveTo>
                  <a:pt x="3618764" y="5880838"/>
                </a:moveTo>
                <a:lnTo>
                  <a:pt x="2067320" y="4638711"/>
                </a:lnTo>
                <a:lnTo>
                  <a:pt x="3618764" y="4638711"/>
                </a:lnTo>
                <a:lnTo>
                  <a:pt x="3618764" y="5880838"/>
                </a:lnTo>
                <a:close/>
                <a:moveTo>
                  <a:pt x="3618764" y="4534564"/>
                </a:moveTo>
                <a:lnTo>
                  <a:pt x="316607" y="4534564"/>
                </a:lnTo>
                <a:lnTo>
                  <a:pt x="2592568" y="3257721"/>
                </a:lnTo>
                <a:lnTo>
                  <a:pt x="3445533" y="3804840"/>
                </a:lnTo>
                <a:cubicBezTo>
                  <a:pt x="3441020" y="3821851"/>
                  <a:pt x="3438937" y="3839903"/>
                  <a:pt x="3438937" y="3858302"/>
                </a:cubicBezTo>
                <a:cubicBezTo>
                  <a:pt x="3438937" y="3968004"/>
                  <a:pt x="3516006" y="4060347"/>
                  <a:pt x="3618764" y="4083607"/>
                </a:cubicBezTo>
                <a:lnTo>
                  <a:pt x="3618764" y="4534564"/>
                </a:lnTo>
                <a:close/>
                <a:moveTo>
                  <a:pt x="3670838" y="3626749"/>
                </a:moveTo>
                <a:cubicBezTo>
                  <a:pt x="3598976" y="3626749"/>
                  <a:pt x="3534752" y="3659728"/>
                  <a:pt x="3492052" y="3710760"/>
                </a:cubicBezTo>
                <a:lnTo>
                  <a:pt x="2695674" y="3200093"/>
                </a:lnTo>
                <a:lnTo>
                  <a:pt x="4418267" y="2233608"/>
                </a:lnTo>
                <a:lnTo>
                  <a:pt x="4848047" y="2814401"/>
                </a:lnTo>
                <a:lnTo>
                  <a:pt x="4848047" y="2814748"/>
                </a:lnTo>
                <a:lnTo>
                  <a:pt x="3843375" y="3704512"/>
                </a:lnTo>
                <a:cubicBezTo>
                  <a:pt x="3801369" y="3656951"/>
                  <a:pt x="3739575" y="3626749"/>
                  <a:pt x="3670838" y="3626749"/>
                </a:cubicBezTo>
                <a:close/>
                <a:moveTo>
                  <a:pt x="4501584" y="4534564"/>
                </a:moveTo>
                <a:lnTo>
                  <a:pt x="3722911" y="4534564"/>
                </a:lnTo>
                <a:lnTo>
                  <a:pt x="3722911" y="4083607"/>
                </a:lnTo>
                <a:cubicBezTo>
                  <a:pt x="3760751" y="4075275"/>
                  <a:pt x="3795120" y="4057223"/>
                  <a:pt x="3823240" y="4032228"/>
                </a:cubicBezTo>
                <a:lnTo>
                  <a:pt x="4501584" y="4534564"/>
                </a:lnTo>
                <a:close/>
                <a:moveTo>
                  <a:pt x="4550187" y="6229731"/>
                </a:moveTo>
                <a:cubicBezTo>
                  <a:pt x="4438055" y="6248825"/>
                  <a:pt x="4346752" y="6329365"/>
                  <a:pt x="4312037" y="6435595"/>
                </a:cubicBezTo>
                <a:lnTo>
                  <a:pt x="3722911" y="5964156"/>
                </a:lnTo>
                <a:lnTo>
                  <a:pt x="3722911" y="4638711"/>
                </a:lnTo>
                <a:lnTo>
                  <a:pt x="4598441" y="4638711"/>
                </a:lnTo>
                <a:lnTo>
                  <a:pt x="4550187" y="6229731"/>
                </a:lnTo>
                <a:close/>
                <a:moveTo>
                  <a:pt x="5984292" y="4534564"/>
                </a:moveTo>
                <a:lnTo>
                  <a:pt x="4676899" y="4534564"/>
                </a:lnTo>
                <a:lnTo>
                  <a:pt x="3884339" y="3948216"/>
                </a:lnTo>
                <a:lnTo>
                  <a:pt x="3884339" y="3947869"/>
                </a:lnTo>
                <a:cubicBezTo>
                  <a:pt x="3896143" y="3920096"/>
                  <a:pt x="3902392" y="3889894"/>
                  <a:pt x="3902392" y="3858302"/>
                </a:cubicBezTo>
                <a:cubicBezTo>
                  <a:pt x="3902392" y="3837820"/>
                  <a:pt x="3899614" y="3817685"/>
                  <a:pt x="3894407" y="3798591"/>
                </a:cubicBezTo>
                <a:lnTo>
                  <a:pt x="4910535" y="2898760"/>
                </a:lnTo>
                <a:lnTo>
                  <a:pt x="6077677" y="4475894"/>
                </a:lnTo>
                <a:cubicBezTo>
                  <a:pt x="6042962" y="4489434"/>
                  <a:pt x="6011370" y="4509568"/>
                  <a:pt x="5984292" y="4534564"/>
                </a:cubicBezTo>
                <a:close/>
                <a:moveTo>
                  <a:pt x="7101096" y="4542201"/>
                </a:moveTo>
                <a:lnTo>
                  <a:pt x="6384911" y="4525538"/>
                </a:lnTo>
                <a:cubicBezTo>
                  <a:pt x="6341863" y="4489086"/>
                  <a:pt x="6288401" y="4464785"/>
                  <a:pt x="6229732" y="4457148"/>
                </a:cubicBezTo>
                <a:lnTo>
                  <a:pt x="5888824" y="4010010"/>
                </a:lnTo>
                <a:lnTo>
                  <a:pt x="6863293" y="4010010"/>
                </a:lnTo>
                <a:lnTo>
                  <a:pt x="7101096" y="4542201"/>
                </a:lnTo>
                <a:close/>
              </a:path>
            </a:pathLst>
          </a:custGeom>
          <a:solidFill>
            <a:schemeClr val="tx1"/>
          </a:solidFill>
          <a:ln w="34698" cap="flat">
            <a:noFill/>
            <a:prstDash val="solid"/>
            <a:miter/>
          </a:ln>
        </p:spPr>
        <p:txBody>
          <a:bodyPr rtlCol="0" anchor="ctr"/>
          <a:lstStyle/>
          <a:p>
            <a:endParaRPr lang="en-GB"/>
          </a:p>
        </p:txBody>
      </p:sp>
      <p:sp>
        <p:nvSpPr>
          <p:cNvPr id="3" name="Oval 2">
            <a:extLst>
              <a:ext uri="{FF2B5EF4-FFF2-40B4-BE49-F238E27FC236}">
                <a16:creationId xmlns:a16="http://schemas.microsoft.com/office/drawing/2014/main" id="{D1757A87-29B9-4524-A1C8-5D80459F9E54}"/>
              </a:ext>
            </a:extLst>
          </p:cNvPr>
          <p:cNvSpPr/>
          <p:nvPr userDrawn="1"/>
        </p:nvSpPr>
        <p:spPr>
          <a:xfrm>
            <a:off x="5365950" y="906180"/>
            <a:ext cx="529840" cy="5298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icture Placeholder 9">
            <a:extLst>
              <a:ext uri="{FF2B5EF4-FFF2-40B4-BE49-F238E27FC236}">
                <a16:creationId xmlns:a16="http://schemas.microsoft.com/office/drawing/2014/main" id="{894E841A-4335-410E-80AA-20B973B6DD68}"/>
              </a:ext>
            </a:extLst>
          </p:cNvPr>
          <p:cNvSpPr>
            <a:spLocks noGrp="1"/>
          </p:cNvSpPr>
          <p:nvPr>
            <p:ph type="pic" sz="quarter" idx="11"/>
          </p:nvPr>
        </p:nvSpPr>
        <p:spPr>
          <a:xfrm>
            <a:off x="846298" y="1187880"/>
            <a:ext cx="1622827" cy="1566001"/>
          </a:xfrm>
          <a:prstGeom prst="ellipse">
            <a:avLst/>
          </a:prstGeom>
          <a:solidFill>
            <a:schemeClr val="accent2"/>
          </a:solidFill>
          <a:ln w="57150">
            <a:solidFill>
              <a:schemeClr val="tx1"/>
            </a:solidFill>
          </a:ln>
        </p:spPr>
        <p:txBody>
          <a:bodyPr/>
          <a:lstStyle/>
          <a:p>
            <a:endParaRPr lang="en-GB" dirty="0"/>
          </a:p>
        </p:txBody>
      </p:sp>
      <p:sp>
        <p:nvSpPr>
          <p:cNvPr id="12" name="Picture Placeholder 9">
            <a:extLst>
              <a:ext uri="{FF2B5EF4-FFF2-40B4-BE49-F238E27FC236}">
                <a16:creationId xmlns:a16="http://schemas.microsoft.com/office/drawing/2014/main" id="{970F5946-DFFE-4C9D-9B40-A4FF1E86B848}"/>
              </a:ext>
            </a:extLst>
          </p:cNvPr>
          <p:cNvSpPr>
            <a:spLocks noGrp="1"/>
          </p:cNvSpPr>
          <p:nvPr>
            <p:ph type="pic" sz="quarter" idx="12"/>
          </p:nvPr>
        </p:nvSpPr>
        <p:spPr>
          <a:xfrm>
            <a:off x="4211918" y="1348694"/>
            <a:ext cx="1163932" cy="1123175"/>
          </a:xfrm>
          <a:prstGeom prst="ellipse">
            <a:avLst/>
          </a:prstGeom>
          <a:solidFill>
            <a:schemeClr val="accent2"/>
          </a:solidFill>
          <a:ln w="57150">
            <a:solidFill>
              <a:schemeClr val="tx1"/>
            </a:solidFill>
          </a:ln>
        </p:spPr>
        <p:txBody>
          <a:bodyPr/>
          <a:lstStyle/>
          <a:p>
            <a:endParaRPr lang="en-GB" dirty="0"/>
          </a:p>
        </p:txBody>
      </p:sp>
      <p:sp>
        <p:nvSpPr>
          <p:cNvPr id="13" name="Picture Placeholder 9">
            <a:extLst>
              <a:ext uri="{FF2B5EF4-FFF2-40B4-BE49-F238E27FC236}">
                <a16:creationId xmlns:a16="http://schemas.microsoft.com/office/drawing/2014/main" id="{72285348-C0FC-401E-BCD1-5083EA286EBD}"/>
              </a:ext>
            </a:extLst>
          </p:cNvPr>
          <p:cNvSpPr>
            <a:spLocks noGrp="1"/>
          </p:cNvSpPr>
          <p:nvPr>
            <p:ph type="pic" sz="quarter" idx="13"/>
          </p:nvPr>
        </p:nvSpPr>
        <p:spPr>
          <a:xfrm>
            <a:off x="4797473" y="5879510"/>
            <a:ext cx="1156753" cy="1116247"/>
          </a:xfrm>
          <a:prstGeom prst="ellipse">
            <a:avLst/>
          </a:prstGeom>
          <a:solidFill>
            <a:schemeClr val="accent2"/>
          </a:solidFill>
          <a:ln w="57150">
            <a:solidFill>
              <a:schemeClr val="tx1"/>
            </a:solidFill>
          </a:ln>
        </p:spPr>
        <p:txBody>
          <a:bodyPr/>
          <a:lstStyle/>
          <a:p>
            <a:endParaRPr lang="en-GB" dirty="0"/>
          </a:p>
        </p:txBody>
      </p:sp>
      <p:sp>
        <p:nvSpPr>
          <p:cNvPr id="14" name="Picture Placeholder 9">
            <a:extLst>
              <a:ext uri="{FF2B5EF4-FFF2-40B4-BE49-F238E27FC236}">
                <a16:creationId xmlns:a16="http://schemas.microsoft.com/office/drawing/2014/main" id="{196A71C3-4762-4B6E-B69F-040CA6AFD4B7}"/>
              </a:ext>
            </a:extLst>
          </p:cNvPr>
          <p:cNvSpPr>
            <a:spLocks noGrp="1"/>
          </p:cNvSpPr>
          <p:nvPr>
            <p:ph type="pic" sz="quarter" idx="14"/>
          </p:nvPr>
        </p:nvSpPr>
        <p:spPr>
          <a:xfrm>
            <a:off x="4567372" y="3292268"/>
            <a:ext cx="1830957" cy="1766843"/>
          </a:xfrm>
          <a:prstGeom prst="ellipse">
            <a:avLst/>
          </a:prstGeom>
          <a:solidFill>
            <a:schemeClr val="accent2"/>
          </a:solidFill>
          <a:ln w="57150">
            <a:solidFill>
              <a:schemeClr val="tx1"/>
            </a:solidFill>
          </a:ln>
        </p:spPr>
        <p:txBody>
          <a:bodyPr/>
          <a:lstStyle/>
          <a:p>
            <a:endParaRPr lang="en-GB" dirty="0"/>
          </a:p>
        </p:txBody>
      </p:sp>
    </p:spTree>
    <p:extLst>
      <p:ext uri="{BB962C8B-B14F-4D97-AF65-F5344CB8AC3E}">
        <p14:creationId xmlns:p14="http://schemas.microsoft.com/office/powerpoint/2010/main" val="23010430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with number">
    <p:bg>
      <p:bgPr>
        <a:solidFill>
          <a:schemeClr val="tx2"/>
        </a:solidFill>
        <a:effectLst/>
      </p:bgPr>
    </p:bg>
    <p:spTree>
      <p:nvGrpSpPr>
        <p:cNvPr id="1" name=""/>
        <p:cNvGrpSpPr/>
        <p:nvPr/>
      </p:nvGrpSpPr>
      <p:grpSpPr>
        <a:xfrm>
          <a:off x="0" y="0"/>
          <a:ext cx="0" cy="0"/>
          <a:chOff x="0" y="0"/>
          <a:chExt cx="0" cy="0"/>
        </a:xfrm>
      </p:grpSpPr>
      <p:sp>
        <p:nvSpPr>
          <p:cNvPr id="19" name="Freeform: Shape 18"/>
          <p:cNvSpPr/>
          <p:nvPr userDrawn="1"/>
        </p:nvSpPr>
        <p:spPr>
          <a:xfrm>
            <a:off x="3803737" y="-65233"/>
            <a:ext cx="4584526" cy="2297766"/>
          </a:xfrm>
          <a:custGeom>
            <a:avLst/>
            <a:gdLst>
              <a:gd name="connsiteX0" fmla="*/ 278 w 4584526"/>
              <a:gd name="connsiteY0" fmla="*/ 0 h 2297766"/>
              <a:gd name="connsiteX1" fmla="*/ 4584248 w 4584526"/>
              <a:gd name="connsiteY1" fmla="*/ 0 h 2297766"/>
              <a:gd name="connsiteX2" fmla="*/ 4584526 w 4584526"/>
              <a:gd name="connsiteY2" fmla="*/ 5503 h 2297766"/>
              <a:gd name="connsiteX3" fmla="*/ 2292263 w 4584526"/>
              <a:gd name="connsiteY3" fmla="*/ 2297766 h 2297766"/>
              <a:gd name="connsiteX4" fmla="*/ 0 w 4584526"/>
              <a:gd name="connsiteY4" fmla="*/ 5503 h 2297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4526" h="2297766">
                <a:moveTo>
                  <a:pt x="278" y="0"/>
                </a:moveTo>
                <a:lnTo>
                  <a:pt x="4584248" y="0"/>
                </a:lnTo>
                <a:lnTo>
                  <a:pt x="4584526" y="5503"/>
                </a:lnTo>
                <a:cubicBezTo>
                  <a:pt x="4584526" y="1271485"/>
                  <a:pt x="3558245" y="2297766"/>
                  <a:pt x="2292263" y="2297766"/>
                </a:cubicBezTo>
                <a:cubicBezTo>
                  <a:pt x="1026281" y="2297766"/>
                  <a:pt x="0" y="1271485"/>
                  <a:pt x="0" y="5503"/>
                </a:cubicBezTo>
                <a:close/>
              </a:path>
            </a:pathLst>
          </a:custGeom>
          <a:solidFill>
            <a:schemeClr val="accent6"/>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17" name="Footer Placeholder 4"/>
          <p:cNvSpPr txBox="1">
            <a:spLocks/>
          </p:cNvSpPr>
          <p:nvPr userDrawn="1"/>
        </p:nvSpPr>
        <p:spPr>
          <a:xfrm>
            <a:off x="4038600" y="6356350"/>
            <a:ext cx="4114800" cy="365125"/>
          </a:xfrm>
          <a:prstGeom prst="rect">
            <a:avLst/>
          </a:prstGeom>
        </p:spPr>
        <p:txBody>
          <a:bodyPr/>
          <a:lst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egoe UI"/>
              <a:ea typeface="+mn-ea"/>
              <a:cs typeface="+mn-cs"/>
            </a:endParaRPr>
          </a:p>
        </p:txBody>
      </p:sp>
      <p:sp>
        <p:nvSpPr>
          <p:cNvPr id="3" name="Title 2"/>
          <p:cNvSpPr>
            <a:spLocks noGrp="1"/>
          </p:cNvSpPr>
          <p:nvPr>
            <p:ph type="title" hasCustomPrompt="1"/>
          </p:nvPr>
        </p:nvSpPr>
        <p:spPr>
          <a:xfrm>
            <a:off x="302995" y="2958548"/>
            <a:ext cx="11660405" cy="625641"/>
          </a:xfrm>
          <a:prstGeom prst="rect">
            <a:avLst/>
          </a:prstGeom>
        </p:spPr>
        <p:txBody>
          <a:bodyPr vert="horz" lIns="457200" tIns="45720" rIns="457200" bIns="45720" rtlCol="0" anchor="b">
            <a:noAutofit/>
          </a:bodyPr>
          <a:lstStyle>
            <a:lvl1pPr algn="ctr" defTabSz="914400" rtl="0" eaLnBrk="1" latinLnBrk="0" hangingPunct="1">
              <a:lnSpc>
                <a:spcPct val="90000"/>
              </a:lnSpc>
              <a:spcBef>
                <a:spcPct val="0"/>
              </a:spcBef>
              <a:buNone/>
              <a:defRPr lang="en-US" sz="4800" b="0" i="0" kern="1200" spc="40" baseline="0" dirty="0">
                <a:gradFill>
                  <a:gsLst>
                    <a:gs pos="0">
                      <a:schemeClr val="accent1">
                        <a:lumMod val="5000"/>
                        <a:lumOff val="95000"/>
                      </a:schemeClr>
                    </a:gs>
                    <a:gs pos="100000">
                      <a:schemeClr val="bg1"/>
                    </a:gs>
                  </a:gsLst>
                  <a:lin ang="5400000" scaled="1"/>
                </a:gradFill>
                <a:latin typeface="+mj-lt"/>
                <a:ea typeface="+mn-ea"/>
                <a:cs typeface="Segoe UI Semilight" panose="020B0402040204020203" pitchFamily="34" charset="0"/>
              </a:defRPr>
            </a:lvl1pPr>
          </a:lstStyle>
          <a:p>
            <a:pPr marL="0" marR="0" lvl="0" indent="0" fontAlgn="auto">
              <a:spcAft>
                <a:spcPts val="0"/>
              </a:spcAft>
              <a:buClrTx/>
              <a:buSzTx/>
              <a:buFontTx/>
              <a:tabLst/>
            </a:pPr>
            <a:r>
              <a:rPr lang="en-US" dirty="0"/>
              <a:t>CLICK TO EDIT MASTER TITLE STYLE</a:t>
            </a:r>
          </a:p>
        </p:txBody>
      </p:sp>
      <p:sp>
        <p:nvSpPr>
          <p:cNvPr id="22" name="Text Placeholder 3"/>
          <p:cNvSpPr>
            <a:spLocks noGrp="1"/>
          </p:cNvSpPr>
          <p:nvPr>
            <p:ph type="body" sz="quarter" idx="10" hasCustomPrompt="1"/>
          </p:nvPr>
        </p:nvSpPr>
        <p:spPr>
          <a:xfrm>
            <a:off x="3923323" y="186060"/>
            <a:ext cx="4376615" cy="961095"/>
          </a:xfrm>
        </p:spPr>
        <p:txBody>
          <a:bodyPr anchor="b"/>
          <a:lstStyle>
            <a:lvl1pPr algn="ctr">
              <a:defRPr sz="2400" b="0">
                <a:solidFill>
                  <a:schemeClr val="accent4"/>
                </a:solidFill>
                <a:latin typeface="+mj-lt"/>
              </a:defRPr>
            </a:lvl1pPr>
            <a:lvl2pPr algn="ctr">
              <a:defRPr sz="1600" b="0">
                <a:solidFill>
                  <a:schemeClr val="accent4"/>
                </a:solidFill>
                <a:latin typeface="+mj-lt"/>
              </a:defRPr>
            </a:lvl2pPr>
            <a:lvl3pPr algn="ctr">
              <a:defRPr>
                <a:solidFill>
                  <a:schemeClr val="bg1"/>
                </a:solidFill>
              </a:defRPr>
            </a:lvl3pPr>
            <a:lvl4pPr algn="ctr">
              <a:defRPr>
                <a:solidFill>
                  <a:schemeClr val="bg1"/>
                </a:solidFill>
              </a:defRPr>
            </a:lvl4pPr>
            <a:lvl5pPr>
              <a:defRPr>
                <a:solidFill>
                  <a:schemeClr val="bg1"/>
                </a:solidFill>
              </a:defRPr>
            </a:lvl5pPr>
          </a:lstStyle>
          <a:p>
            <a:pPr lvl="0"/>
            <a:r>
              <a:rPr lang="en-US" dirty="0"/>
              <a:t>ADD YOUR SECTION TITLE HERE</a:t>
            </a:r>
          </a:p>
        </p:txBody>
      </p:sp>
      <p:sp>
        <p:nvSpPr>
          <p:cNvPr id="23" name="Text Placeholder 3"/>
          <p:cNvSpPr>
            <a:spLocks noGrp="1"/>
          </p:cNvSpPr>
          <p:nvPr>
            <p:ph type="body" sz="quarter" idx="11" hasCustomPrompt="1"/>
          </p:nvPr>
        </p:nvSpPr>
        <p:spPr>
          <a:xfrm>
            <a:off x="304801" y="3718823"/>
            <a:ext cx="11658600" cy="424732"/>
          </a:xfrm>
        </p:spPr>
        <p:txBody>
          <a:bodyPr lIns="457200" rIns="4572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en-US" sz="2400" b="0" i="0" u="none" strike="noStrike" kern="1200" cap="none" spc="0" normalizeH="0" baseline="0">
                <a:ln>
                  <a:noFill/>
                </a:ln>
                <a:solidFill>
                  <a:srgbClr val="FFFFFF">
                    <a:lumMod val="85000"/>
                    <a:lumOff val="15000"/>
                  </a:srgbClr>
                </a:solidFill>
                <a:effectLst/>
                <a:uLnTx/>
                <a:uFillTx/>
                <a:latin typeface="+mn-lt"/>
                <a:ea typeface="+mn-ea"/>
                <a:cs typeface="Segoe UI Semilight" panose="020B04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Segoe UI Semilight" panose="020B0402040204020203" pitchFamily="34" charset="0"/>
                <a:ea typeface="+mn-ea"/>
                <a:cs typeface="Segoe UI Semilight" panose="020B0402040204020203" pitchFamily="34" charset="0"/>
              </a:rPr>
              <a:t>Add a short summary sentence here about title/statement above</a:t>
            </a:r>
          </a:p>
        </p:txBody>
      </p:sp>
      <p:sp>
        <p:nvSpPr>
          <p:cNvPr id="6" name="Text Placeholder 5"/>
          <p:cNvSpPr>
            <a:spLocks noGrp="1"/>
          </p:cNvSpPr>
          <p:nvPr>
            <p:ph type="body" sz="quarter" idx="12" hasCustomPrompt="1"/>
          </p:nvPr>
        </p:nvSpPr>
        <p:spPr>
          <a:xfrm>
            <a:off x="5737094" y="1007413"/>
            <a:ext cx="792205" cy="1200329"/>
          </a:xfrm>
        </p:spPr>
        <p:txBody>
          <a:bodyPr wrap="none" anchor="ctr"/>
          <a:lstStyle>
            <a:lvl1pPr algn="ctr">
              <a:defRPr kumimoji="0" lang="en-US" sz="8000" b="1" i="0" u="none" strike="noStrike" kern="1200" cap="none" spc="0" normalizeH="0" baseline="0" dirty="0">
                <a:ln>
                  <a:noFill/>
                </a:ln>
                <a:solidFill>
                  <a:schemeClr val="accent4"/>
                </a:solidFill>
                <a:effectLst/>
                <a:uLnTx/>
                <a:uFillTx/>
                <a:latin typeface="Segoe UI" panose="020B0502040204020203" pitchFamily="34" charset="0"/>
                <a:ea typeface="+mn-ea"/>
                <a:cs typeface="Segoe UI" panose="020B0502040204020203" pitchFamily="34"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t>
            </a:r>
          </a:p>
        </p:txBody>
      </p:sp>
      <p:pic>
        <p:nvPicPr>
          <p:cNvPr id="8" name="Picture 7" descr="A picture containing text, outdoor, window&#10;&#10;Description automatically generated">
            <a:extLst>
              <a:ext uri="{FF2B5EF4-FFF2-40B4-BE49-F238E27FC236}">
                <a16:creationId xmlns:a16="http://schemas.microsoft.com/office/drawing/2014/main" id="{69B01F1C-0541-4295-89F0-D599B35277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65389" y="6155857"/>
            <a:ext cx="1198011" cy="565618"/>
          </a:xfrm>
          <a:prstGeom prst="rect">
            <a:avLst/>
          </a:prstGeom>
        </p:spPr>
      </p:pic>
    </p:spTree>
    <p:extLst>
      <p:ext uri="{BB962C8B-B14F-4D97-AF65-F5344CB8AC3E}">
        <p14:creationId xmlns:p14="http://schemas.microsoft.com/office/powerpoint/2010/main" val="2641874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Quote dark option FLUSH LEFT">
    <p:bg>
      <p:bgPr>
        <a:solidFill>
          <a:schemeClr val="tx2"/>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2879002" y="3133534"/>
            <a:ext cx="9084398" cy="590931"/>
          </a:xfrm>
        </p:spPr>
        <p:txBody>
          <a:bodyPr anchor="ctr"/>
          <a:lstStyle>
            <a:lvl1pPr marL="231775" indent="-231775" algn="l">
              <a:spcBef>
                <a:spcPts val="0"/>
              </a:spcBef>
              <a:defRPr sz="3600" b="0" baseline="0">
                <a:gradFill>
                  <a:gsLst>
                    <a:gs pos="0">
                      <a:schemeClr val="accent1">
                        <a:lumMod val="5000"/>
                        <a:lumOff val="95000"/>
                      </a:schemeClr>
                    </a:gs>
                    <a:gs pos="100000">
                      <a:schemeClr val="bg1"/>
                    </a:gs>
                  </a:gsLst>
                  <a:lin ang="5400000" scaled="1"/>
                </a:gradFill>
              </a:defRPr>
            </a:lvl1pPr>
            <a:lvl2pPr marL="109538" indent="0" algn="l">
              <a:spcBef>
                <a:spcPts val="0"/>
              </a:spcBef>
              <a:defRPr sz="3600" b="1">
                <a:gradFill>
                  <a:gsLst>
                    <a:gs pos="0">
                      <a:schemeClr val="accent1">
                        <a:lumMod val="5000"/>
                        <a:lumOff val="95000"/>
                      </a:schemeClr>
                    </a:gs>
                    <a:gs pos="100000">
                      <a:schemeClr val="bg1"/>
                    </a:gs>
                  </a:gsLst>
                  <a:lin ang="5400000" scaled="1"/>
                </a:gradFill>
                <a:latin typeface="+mn-lt"/>
              </a:defRPr>
            </a:lvl2pPr>
          </a:lstStyle>
          <a:p>
            <a:pPr lvl="0"/>
            <a:r>
              <a:rPr lang="en-US" dirty="0"/>
              <a:t>“Quotation.”</a:t>
            </a:r>
          </a:p>
        </p:txBody>
      </p:sp>
      <p:sp>
        <p:nvSpPr>
          <p:cNvPr id="7" name="Freeform: Shape 6"/>
          <p:cNvSpPr/>
          <p:nvPr userDrawn="1"/>
        </p:nvSpPr>
        <p:spPr>
          <a:xfrm>
            <a:off x="129521" y="0"/>
            <a:ext cx="2749481" cy="1364786"/>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sz="quarter" idx="14" hasCustomPrompt="1"/>
          </p:nvPr>
        </p:nvSpPr>
        <p:spPr>
          <a:xfrm>
            <a:off x="3865562" y="5276808"/>
            <a:ext cx="8097838" cy="369332"/>
          </a:xfrm>
        </p:spPr>
        <p:txBody>
          <a:bodyPr/>
          <a:lstStyle>
            <a:lvl1pPr algn="r">
              <a:spcBef>
                <a:spcPts val="0"/>
              </a:spcBef>
              <a:defRPr sz="2000" b="0">
                <a:solidFill>
                  <a:schemeClr val="bg1"/>
                </a:solidFill>
              </a:defRPr>
            </a:lvl1pPr>
            <a:lvl2pPr algn="r">
              <a:defRPr>
                <a:solidFill>
                  <a:schemeClr val="bg1"/>
                </a:solidFill>
              </a:defRPr>
            </a:lvl2pPr>
          </a:lstStyle>
          <a:p>
            <a:pPr lvl="0"/>
            <a:r>
              <a:rPr lang="en-US" dirty="0"/>
              <a:t>—Name and Company/Source goes here</a:t>
            </a:r>
          </a:p>
        </p:txBody>
      </p:sp>
      <p:pic>
        <p:nvPicPr>
          <p:cNvPr id="5" name="Picture 4" descr="A picture containing text, outdoor, window&#10;&#10;Description automatically generated">
            <a:extLst>
              <a:ext uri="{FF2B5EF4-FFF2-40B4-BE49-F238E27FC236}">
                <a16:creationId xmlns:a16="http://schemas.microsoft.com/office/drawing/2014/main" id="{70F970C5-4E4A-44E4-B228-B16D37D5482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65389" y="6155857"/>
            <a:ext cx="1198011" cy="565618"/>
          </a:xfrm>
          <a:prstGeom prst="rect">
            <a:avLst/>
          </a:prstGeom>
        </p:spPr>
      </p:pic>
      <p:sp>
        <p:nvSpPr>
          <p:cNvPr id="6" name="Graphic 3">
            <a:extLst>
              <a:ext uri="{FF2B5EF4-FFF2-40B4-BE49-F238E27FC236}">
                <a16:creationId xmlns:a16="http://schemas.microsoft.com/office/drawing/2014/main" id="{E6BE93AF-33A9-4155-83CA-CE8BF2A487A4}"/>
              </a:ext>
            </a:extLst>
          </p:cNvPr>
          <p:cNvSpPr/>
          <p:nvPr userDrawn="1"/>
        </p:nvSpPr>
        <p:spPr>
          <a:xfrm>
            <a:off x="485522" y="2271574"/>
            <a:ext cx="2037477" cy="2464345"/>
          </a:xfrm>
          <a:custGeom>
            <a:avLst/>
            <a:gdLst>
              <a:gd name="connsiteX0" fmla="*/ 1528885 w 1528885"/>
              <a:gd name="connsiteY0" fmla="*/ 1506911 h 1849199"/>
              <a:gd name="connsiteX1" fmla="*/ 761062 w 1528885"/>
              <a:gd name="connsiteY1" fmla="*/ 1849199 h 1849199"/>
              <a:gd name="connsiteX2" fmla="*/ 0 w 1528885"/>
              <a:gd name="connsiteY2" fmla="*/ 1499728 h 1849199"/>
              <a:gd name="connsiteX3" fmla="*/ 719227 w 1528885"/>
              <a:gd name="connsiteY3" fmla="*/ 965167 h 1849199"/>
              <a:gd name="connsiteX4" fmla="*/ 314820 w 1528885"/>
              <a:gd name="connsiteY4" fmla="*/ 485964 h 1849199"/>
              <a:gd name="connsiteX5" fmla="*/ 800784 w 1528885"/>
              <a:gd name="connsiteY5" fmla="*/ 0 h 1849199"/>
              <a:gd name="connsiteX6" fmla="*/ 1286749 w 1528885"/>
              <a:gd name="connsiteY6" fmla="*/ 485964 h 1849199"/>
              <a:gd name="connsiteX7" fmla="*/ 859945 w 1528885"/>
              <a:gd name="connsiteY7" fmla="*/ 968125 h 1849199"/>
              <a:gd name="connsiteX8" fmla="*/ 1528885 w 1528885"/>
              <a:gd name="connsiteY8" fmla="*/ 1506911 h 184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885" h="1849199">
                <a:moveTo>
                  <a:pt x="1528885" y="1506911"/>
                </a:moveTo>
                <a:cubicBezTo>
                  <a:pt x="1528885" y="1506911"/>
                  <a:pt x="1280410" y="1849199"/>
                  <a:pt x="761062" y="1849199"/>
                </a:cubicBezTo>
                <a:cubicBezTo>
                  <a:pt x="286508" y="1849199"/>
                  <a:pt x="0" y="1499728"/>
                  <a:pt x="0" y="1499728"/>
                </a:cubicBezTo>
                <a:lnTo>
                  <a:pt x="719227" y="965167"/>
                </a:lnTo>
                <a:cubicBezTo>
                  <a:pt x="489767" y="926290"/>
                  <a:pt x="314820" y="726833"/>
                  <a:pt x="314820" y="485964"/>
                </a:cubicBezTo>
                <a:cubicBezTo>
                  <a:pt x="314820" y="217627"/>
                  <a:pt x="532448" y="0"/>
                  <a:pt x="800784" y="0"/>
                </a:cubicBezTo>
                <a:cubicBezTo>
                  <a:pt x="1069121" y="0"/>
                  <a:pt x="1286749" y="217627"/>
                  <a:pt x="1286749" y="485964"/>
                </a:cubicBezTo>
                <a:cubicBezTo>
                  <a:pt x="1286749" y="734440"/>
                  <a:pt x="1100392" y="938967"/>
                  <a:pt x="859945" y="968125"/>
                </a:cubicBezTo>
                <a:lnTo>
                  <a:pt x="1528885" y="1506911"/>
                </a:lnTo>
                <a:close/>
              </a:path>
            </a:pathLst>
          </a:custGeom>
          <a:noFill/>
          <a:ln w="76200" cap="flat">
            <a:solidFill>
              <a:schemeClr val="bg1"/>
            </a:solidFill>
            <a:prstDash val="solid"/>
            <a:miter/>
          </a:ln>
        </p:spPr>
        <p:txBody>
          <a:bodyPr rtlCol="0" anchor="ctr"/>
          <a:lstStyle/>
          <a:p>
            <a:endParaRPr lang="en-GB"/>
          </a:p>
        </p:txBody>
      </p:sp>
    </p:spTree>
    <p:extLst>
      <p:ext uri="{BB962C8B-B14F-4D97-AF65-F5344CB8AC3E}">
        <p14:creationId xmlns:p14="http://schemas.microsoft.com/office/powerpoint/2010/main" val="20757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Quote light option CENTERED">
    <p:spTree>
      <p:nvGrpSpPr>
        <p:cNvPr id="1" name=""/>
        <p:cNvGrpSpPr/>
        <p:nvPr/>
      </p:nvGrpSpPr>
      <p:grpSpPr>
        <a:xfrm>
          <a:off x="0" y="0"/>
          <a:ext cx="0" cy="0"/>
          <a:chOff x="0" y="0"/>
          <a:chExt cx="0" cy="0"/>
        </a:xfrm>
      </p:grpSpPr>
      <p:sp>
        <p:nvSpPr>
          <p:cNvPr id="9" name="TextBox 8"/>
          <p:cNvSpPr txBox="1"/>
          <p:nvPr userDrawn="1"/>
        </p:nvSpPr>
        <p:spPr>
          <a:xfrm>
            <a:off x="5648960" y="419100"/>
            <a:ext cx="894080" cy="1862048"/>
          </a:xfrm>
          <a:prstGeom prst="rect">
            <a:avLst/>
          </a:prstGeom>
          <a:noFill/>
          <a:ln>
            <a:noFill/>
          </a:ln>
        </p:spPr>
        <p:txBody>
          <a:bodyPr wrap="square" rtlCol="0">
            <a:spAutoFit/>
          </a:bodyPr>
          <a:lstStyle/>
          <a:p>
            <a:r>
              <a:rPr lang="en-US" sz="11500" dirty="0">
                <a:ln w="38100">
                  <a:solidFill>
                    <a:schemeClr val="tx1"/>
                  </a:solidFill>
                </a:ln>
                <a:noFill/>
                <a:latin typeface="Arial Black" panose="020B0A04020102020204" pitchFamily="34" charset="0"/>
              </a:rPr>
              <a:t>“</a:t>
            </a:r>
            <a:endParaRPr lang="en-US" sz="2800" dirty="0">
              <a:ln w="38100">
                <a:solidFill>
                  <a:schemeClr val="tx1"/>
                </a:solidFill>
              </a:ln>
              <a:noFill/>
            </a:endParaRPr>
          </a:p>
        </p:txBody>
      </p:sp>
      <p:sp>
        <p:nvSpPr>
          <p:cNvPr id="5" name="Text Placeholder 2"/>
          <p:cNvSpPr>
            <a:spLocks noGrp="1"/>
          </p:cNvSpPr>
          <p:nvPr>
            <p:ph type="body" sz="quarter" idx="14" hasCustomPrompt="1"/>
          </p:nvPr>
        </p:nvSpPr>
        <p:spPr>
          <a:xfrm>
            <a:off x="2736558" y="5335071"/>
            <a:ext cx="8097838" cy="369332"/>
          </a:xfrm>
        </p:spPr>
        <p:txBody>
          <a:bodyPr/>
          <a:lstStyle>
            <a:lvl1pPr algn="r">
              <a:spcBef>
                <a:spcPts val="0"/>
              </a:spcBef>
              <a:defRPr sz="2000">
                <a:solidFill>
                  <a:schemeClr val="tx2"/>
                </a:solidFill>
              </a:defRPr>
            </a:lvl1pPr>
            <a:lvl2pPr algn="r">
              <a:defRPr>
                <a:solidFill>
                  <a:schemeClr val="bg1"/>
                </a:solidFill>
              </a:defRPr>
            </a:lvl2pPr>
          </a:lstStyle>
          <a:p>
            <a:pPr lvl="0"/>
            <a:r>
              <a:rPr lang="en-US" dirty="0"/>
              <a:t>—Name and Company/Source goes here</a:t>
            </a:r>
          </a:p>
        </p:txBody>
      </p:sp>
      <p:sp>
        <p:nvSpPr>
          <p:cNvPr id="6" name="Text Placeholder 7"/>
          <p:cNvSpPr>
            <a:spLocks noGrp="1"/>
          </p:cNvSpPr>
          <p:nvPr>
            <p:ph type="body" sz="quarter" idx="13" hasCustomPrompt="1"/>
          </p:nvPr>
        </p:nvSpPr>
        <p:spPr>
          <a:xfrm>
            <a:off x="304800" y="3133534"/>
            <a:ext cx="11658600" cy="590931"/>
          </a:xfrm>
        </p:spPr>
        <p:txBody>
          <a:bodyPr anchor="ctr"/>
          <a:lstStyle>
            <a:lvl1pPr algn="ctr">
              <a:spcBef>
                <a:spcPts val="0"/>
              </a:spcBef>
              <a:defRPr sz="3600" b="0" baseline="0">
                <a:solidFill>
                  <a:schemeClr val="tx1"/>
                </a:solidFill>
              </a:defRPr>
            </a:lvl1pPr>
            <a:lvl2pPr algn="ctr">
              <a:spcBef>
                <a:spcPts val="0"/>
              </a:spcBef>
              <a:defRPr sz="3600" b="1">
                <a:solidFill>
                  <a:schemeClr val="tx1"/>
                </a:solidFill>
                <a:latin typeface="+mn-lt"/>
              </a:defRPr>
            </a:lvl2pPr>
          </a:lstStyle>
          <a:p>
            <a:pPr lvl="0"/>
            <a:r>
              <a:rPr lang="en-US" dirty="0"/>
              <a:t>“Quotation.”</a:t>
            </a:r>
          </a:p>
        </p:txBody>
      </p:sp>
      <p:sp>
        <p:nvSpPr>
          <p:cNvPr id="7"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pic>
        <p:nvPicPr>
          <p:cNvPr id="8" name="Picture 7" descr="A picture containing text, outdoor, window&#10;&#10;Description automatically generated">
            <a:extLst>
              <a:ext uri="{FF2B5EF4-FFF2-40B4-BE49-F238E27FC236}">
                <a16:creationId xmlns:a16="http://schemas.microsoft.com/office/drawing/2014/main" id="{85A2EF3F-4F3A-4C43-B09B-117C40746A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65389" y="6155857"/>
            <a:ext cx="1198011" cy="565618"/>
          </a:xfrm>
          <a:prstGeom prst="rect">
            <a:avLst/>
          </a:prstGeom>
        </p:spPr>
      </p:pic>
      <p:sp>
        <p:nvSpPr>
          <p:cNvPr id="10" name="Graphic 3">
            <a:extLst>
              <a:ext uri="{FF2B5EF4-FFF2-40B4-BE49-F238E27FC236}">
                <a16:creationId xmlns:a16="http://schemas.microsoft.com/office/drawing/2014/main" id="{16B15DD3-98DD-4D7D-871F-2C190E3FCC1B}"/>
              </a:ext>
            </a:extLst>
          </p:cNvPr>
          <p:cNvSpPr/>
          <p:nvPr userDrawn="1"/>
        </p:nvSpPr>
        <p:spPr>
          <a:xfrm>
            <a:off x="10957703" y="5070301"/>
            <a:ext cx="710891" cy="859829"/>
          </a:xfrm>
          <a:custGeom>
            <a:avLst/>
            <a:gdLst>
              <a:gd name="connsiteX0" fmla="*/ 1528885 w 1528885"/>
              <a:gd name="connsiteY0" fmla="*/ 1506911 h 1849199"/>
              <a:gd name="connsiteX1" fmla="*/ 761062 w 1528885"/>
              <a:gd name="connsiteY1" fmla="*/ 1849199 h 1849199"/>
              <a:gd name="connsiteX2" fmla="*/ 0 w 1528885"/>
              <a:gd name="connsiteY2" fmla="*/ 1499728 h 1849199"/>
              <a:gd name="connsiteX3" fmla="*/ 719227 w 1528885"/>
              <a:gd name="connsiteY3" fmla="*/ 965167 h 1849199"/>
              <a:gd name="connsiteX4" fmla="*/ 314820 w 1528885"/>
              <a:gd name="connsiteY4" fmla="*/ 485964 h 1849199"/>
              <a:gd name="connsiteX5" fmla="*/ 800784 w 1528885"/>
              <a:gd name="connsiteY5" fmla="*/ 0 h 1849199"/>
              <a:gd name="connsiteX6" fmla="*/ 1286749 w 1528885"/>
              <a:gd name="connsiteY6" fmla="*/ 485964 h 1849199"/>
              <a:gd name="connsiteX7" fmla="*/ 859945 w 1528885"/>
              <a:gd name="connsiteY7" fmla="*/ 968125 h 1849199"/>
              <a:gd name="connsiteX8" fmla="*/ 1528885 w 1528885"/>
              <a:gd name="connsiteY8" fmla="*/ 1506911 h 184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8885" h="1849199">
                <a:moveTo>
                  <a:pt x="1528885" y="1506911"/>
                </a:moveTo>
                <a:cubicBezTo>
                  <a:pt x="1528885" y="1506911"/>
                  <a:pt x="1280410" y="1849199"/>
                  <a:pt x="761062" y="1849199"/>
                </a:cubicBezTo>
                <a:cubicBezTo>
                  <a:pt x="286508" y="1849199"/>
                  <a:pt x="0" y="1499728"/>
                  <a:pt x="0" y="1499728"/>
                </a:cubicBezTo>
                <a:lnTo>
                  <a:pt x="719227" y="965167"/>
                </a:lnTo>
                <a:cubicBezTo>
                  <a:pt x="489767" y="926290"/>
                  <a:pt x="314820" y="726833"/>
                  <a:pt x="314820" y="485964"/>
                </a:cubicBezTo>
                <a:cubicBezTo>
                  <a:pt x="314820" y="217627"/>
                  <a:pt x="532448" y="0"/>
                  <a:pt x="800784" y="0"/>
                </a:cubicBezTo>
                <a:cubicBezTo>
                  <a:pt x="1069121" y="0"/>
                  <a:pt x="1286749" y="217627"/>
                  <a:pt x="1286749" y="485964"/>
                </a:cubicBezTo>
                <a:cubicBezTo>
                  <a:pt x="1286749" y="734440"/>
                  <a:pt x="1100392" y="938967"/>
                  <a:pt x="859945" y="968125"/>
                </a:cubicBezTo>
                <a:lnTo>
                  <a:pt x="1528885" y="1506911"/>
                </a:lnTo>
                <a:close/>
              </a:path>
            </a:pathLst>
          </a:custGeom>
          <a:noFill/>
          <a:ln w="38100" cap="flat">
            <a:solidFill>
              <a:schemeClr val="tx2"/>
            </a:solidFill>
            <a:prstDash val="solid"/>
            <a:miter/>
          </a:ln>
        </p:spPr>
        <p:txBody>
          <a:bodyPr rtlCol="0" anchor="ctr"/>
          <a:lstStyle/>
          <a:p>
            <a:endParaRPr lang="en-GB"/>
          </a:p>
        </p:txBody>
      </p:sp>
    </p:spTree>
    <p:extLst>
      <p:ext uri="{BB962C8B-B14F-4D97-AF65-F5344CB8AC3E}">
        <p14:creationId xmlns:p14="http://schemas.microsoft.com/office/powerpoint/2010/main" val="2460922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ark Callout with small Non-bulleted">
    <p:bg>
      <p:bgPr>
        <a:solidFill>
          <a:schemeClr val="tx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900412F-B423-4CEA-A8D1-04E79BC07FC0}"/>
              </a:ext>
            </a:extLst>
          </p:cNvPr>
          <p:cNvSpPr/>
          <p:nvPr userDrawn="1"/>
        </p:nvSpPr>
        <p:spPr>
          <a:xfrm>
            <a:off x="555244" y="-1"/>
            <a:ext cx="4210603" cy="2090057"/>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304800" y="2597273"/>
            <a:ext cx="4868985" cy="867930"/>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solidFill>
                  <a:schemeClr val="bg1"/>
                </a:soli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a:t>
            </a:r>
          </a:p>
        </p:txBody>
      </p:sp>
      <p:sp>
        <p:nvSpPr>
          <p:cNvPr id="9" name="Text Placeholder 8"/>
          <p:cNvSpPr>
            <a:spLocks noGrp="1"/>
          </p:cNvSpPr>
          <p:nvPr>
            <p:ph type="body" sz="quarter" idx="11"/>
          </p:nvPr>
        </p:nvSpPr>
        <p:spPr>
          <a:xfrm>
            <a:off x="6096000" y="419100"/>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hasCustomPrompt="1"/>
          </p:nvPr>
        </p:nvSpPr>
        <p:spPr>
          <a:xfrm>
            <a:off x="555244" y="0"/>
            <a:ext cx="4083304" cy="1800493"/>
          </a:xfrm>
          <a:prstGeom prst="rect">
            <a:avLst/>
          </a:prstGeom>
        </p:spPr>
        <p:txBody>
          <a:bodyPr lIns="146304" tIns="420624" rIns="146304" anchor="t" anchorCtr="0"/>
          <a:lstStyle>
            <a:lvl1pPr algn="ct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599498"/>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6096000" y="4779896"/>
            <a:ext cx="5671764" cy="1843069"/>
          </a:xfrm>
        </p:spPr>
        <p:txBody>
          <a:bodyPr/>
          <a:lstStyle>
            <a:lvl1pPr marL="0" indent="0" algn="l">
              <a:buNone/>
              <a:defRPr sz="2200">
                <a:gradFill>
                  <a:gsLst>
                    <a:gs pos="15000">
                      <a:schemeClr val="bg1"/>
                    </a:gs>
                    <a:gs pos="47000">
                      <a:schemeClr val="bg1"/>
                    </a:gs>
                  </a:gsLst>
                  <a:lin ang="5400000" scaled="1"/>
                </a:gradFill>
                <a:latin typeface="+mn-lt"/>
              </a:defRPr>
            </a:lvl1pPr>
            <a:lvl2pPr marL="0" indent="0" algn="l">
              <a:buNone/>
              <a:defRPr sz="2000">
                <a:gradFill>
                  <a:gsLst>
                    <a:gs pos="15000">
                      <a:schemeClr val="bg1"/>
                    </a:gs>
                    <a:gs pos="47000">
                      <a:schemeClr val="bg1"/>
                    </a:gs>
                  </a:gsLst>
                  <a:lin ang="5400000" scaled="1"/>
                </a:gradFill>
                <a:latin typeface="+mn-lt"/>
              </a:defRPr>
            </a:lvl2pPr>
            <a:lvl3pPr marL="0" indent="0" algn="l">
              <a:buNone/>
              <a:defRPr sz="1800">
                <a:gradFill>
                  <a:gsLst>
                    <a:gs pos="15000">
                      <a:schemeClr val="bg1"/>
                    </a:gs>
                    <a:gs pos="47000">
                      <a:schemeClr val="bg1"/>
                    </a:gs>
                  </a:gsLst>
                  <a:lin ang="5400000" scaled="1"/>
                </a:gradFill>
                <a:latin typeface="+mn-lt"/>
              </a:defRPr>
            </a:lvl3pPr>
            <a:lvl4pPr marL="0" indent="0" algn="l">
              <a:buNone/>
              <a:defRPr sz="1600">
                <a:gradFill>
                  <a:gsLst>
                    <a:gs pos="15000">
                      <a:schemeClr val="bg1"/>
                    </a:gs>
                    <a:gs pos="47000">
                      <a:schemeClr val="bg1"/>
                    </a:gs>
                  </a:gsLst>
                  <a:lin ang="5400000" scaled="1"/>
                </a:gradFill>
                <a:latin typeface="+mn-lt"/>
              </a:defRPr>
            </a:lvl4pPr>
            <a:lvl5pPr marL="0" indent="0" algn="l">
              <a:buNone/>
              <a:defRPr sz="1600">
                <a:gradFill>
                  <a:gsLst>
                    <a:gs pos="15000">
                      <a:schemeClr val="bg1"/>
                    </a:gs>
                    <a:gs pos="47000">
                      <a:schemeClr val="bg1"/>
                    </a:gs>
                  </a:gsLst>
                  <a:lin ang="5400000" scaled="1"/>
                </a:gra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A picture containing text, outdoor, window&#10;&#10;Description automatically generated">
            <a:extLst>
              <a:ext uri="{FF2B5EF4-FFF2-40B4-BE49-F238E27FC236}">
                <a16:creationId xmlns:a16="http://schemas.microsoft.com/office/drawing/2014/main" id="{1830D515-A226-436F-BECB-FE421D0A25C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4800" y="6155857"/>
            <a:ext cx="1198011" cy="565618"/>
          </a:xfrm>
          <a:prstGeom prst="rect">
            <a:avLst/>
          </a:prstGeom>
        </p:spPr>
      </p:pic>
      <p:grpSp>
        <p:nvGrpSpPr>
          <p:cNvPr id="19" name="Group 18">
            <a:extLst>
              <a:ext uri="{FF2B5EF4-FFF2-40B4-BE49-F238E27FC236}">
                <a16:creationId xmlns:a16="http://schemas.microsoft.com/office/drawing/2014/main" id="{BDF63C6B-BB10-4FCF-9E3A-34E2DBF7F768}"/>
              </a:ext>
            </a:extLst>
          </p:cNvPr>
          <p:cNvGrpSpPr/>
          <p:nvPr userDrawn="1"/>
        </p:nvGrpSpPr>
        <p:grpSpPr>
          <a:xfrm>
            <a:off x="5045825" y="419100"/>
            <a:ext cx="922876" cy="4526422"/>
            <a:chOff x="5045825" y="419100"/>
            <a:chExt cx="922876" cy="4526422"/>
          </a:xfrm>
        </p:grpSpPr>
        <p:cxnSp>
          <p:nvCxnSpPr>
            <p:cNvPr id="3" name="Straight Connector 2">
              <a:extLst>
                <a:ext uri="{FF2B5EF4-FFF2-40B4-BE49-F238E27FC236}">
                  <a16:creationId xmlns:a16="http://schemas.microsoft.com/office/drawing/2014/main" id="{FFE02BBF-B18B-41B9-BCA3-4B1C5B8F2497}"/>
                </a:ext>
              </a:extLst>
            </p:cNvPr>
            <p:cNvCxnSpPr/>
            <p:nvPr userDrawn="1"/>
          </p:nvCxnSpPr>
          <p:spPr>
            <a:xfrm>
              <a:off x="5173785" y="3258589"/>
              <a:ext cx="64512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41232CC2-36FE-4280-90E5-BAE678855700}"/>
                </a:ext>
              </a:extLst>
            </p:cNvPr>
            <p:cNvCxnSpPr>
              <a:cxnSpLocks/>
            </p:cNvCxnSpPr>
            <p:nvPr userDrawn="1"/>
          </p:nvCxnSpPr>
          <p:spPr>
            <a:xfrm>
              <a:off x="5818909" y="483381"/>
              <a:ext cx="0" cy="4306281"/>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18" name="Group 17">
              <a:extLst>
                <a:ext uri="{FF2B5EF4-FFF2-40B4-BE49-F238E27FC236}">
                  <a16:creationId xmlns:a16="http://schemas.microsoft.com/office/drawing/2014/main" id="{C6FE3B6E-E9D1-4842-B40D-4A3FDA02D79C}"/>
                </a:ext>
              </a:extLst>
            </p:cNvPr>
            <p:cNvGrpSpPr/>
            <p:nvPr userDrawn="1"/>
          </p:nvGrpSpPr>
          <p:grpSpPr>
            <a:xfrm>
              <a:off x="5045825" y="419100"/>
              <a:ext cx="922876" cy="4526422"/>
              <a:chOff x="5045825" y="419100"/>
              <a:chExt cx="922876" cy="4526422"/>
            </a:xfrm>
          </p:grpSpPr>
          <p:sp>
            <p:nvSpPr>
              <p:cNvPr id="11" name="Oval 10">
                <a:extLst>
                  <a:ext uri="{FF2B5EF4-FFF2-40B4-BE49-F238E27FC236}">
                    <a16:creationId xmlns:a16="http://schemas.microsoft.com/office/drawing/2014/main" id="{D552908F-EDDB-4C57-99A5-E413EF6E78D5}"/>
                  </a:ext>
                </a:extLst>
              </p:cNvPr>
              <p:cNvSpPr/>
              <p:nvPr userDrawn="1"/>
            </p:nvSpPr>
            <p:spPr>
              <a:xfrm>
                <a:off x="5045825" y="3117273"/>
                <a:ext cx="311720" cy="31172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27BA2C32-5628-41CB-932C-ECE1E1922667}"/>
                  </a:ext>
                </a:extLst>
              </p:cNvPr>
              <p:cNvSpPr/>
              <p:nvPr userDrawn="1"/>
            </p:nvSpPr>
            <p:spPr>
              <a:xfrm>
                <a:off x="5656981" y="419100"/>
                <a:ext cx="311720" cy="31172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1E24833F-CD45-4ABA-B767-B253565BCF31}"/>
                  </a:ext>
                </a:extLst>
              </p:cNvPr>
              <p:cNvSpPr/>
              <p:nvPr userDrawn="1"/>
            </p:nvSpPr>
            <p:spPr>
              <a:xfrm>
                <a:off x="5656981" y="2604381"/>
                <a:ext cx="311720" cy="31172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7EB7915C-9DBC-48BF-99B3-7866A1575E67}"/>
                  </a:ext>
                </a:extLst>
              </p:cNvPr>
              <p:cNvSpPr/>
              <p:nvPr userDrawn="1"/>
            </p:nvSpPr>
            <p:spPr>
              <a:xfrm>
                <a:off x="5656981" y="4633802"/>
                <a:ext cx="311720" cy="31172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3029200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allout with small Non-bulleted">
    <p:spTree>
      <p:nvGrpSpPr>
        <p:cNvPr id="1" name=""/>
        <p:cNvGrpSpPr/>
        <p:nvPr/>
      </p:nvGrpSpPr>
      <p:grpSpPr>
        <a:xfrm>
          <a:off x="0" y="0"/>
          <a:ext cx="0" cy="0"/>
          <a:chOff x="0" y="0"/>
          <a:chExt cx="0" cy="0"/>
        </a:xfrm>
      </p:grpSpPr>
      <p:sp>
        <p:nvSpPr>
          <p:cNvPr id="14" name="Freeform: Shape 13"/>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10" hasCustomPrompt="1"/>
          </p:nvPr>
        </p:nvSpPr>
        <p:spPr>
          <a:xfrm>
            <a:off x="304800" y="2472751"/>
            <a:ext cx="4566001" cy="867930"/>
          </a:xfrm>
        </p:spPr>
        <p:txBody>
          <a:bodyPr wrap="square" lIns="91440" rIns="91440">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2800" b="0"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a:t>
            </a:r>
          </a:p>
        </p:txBody>
      </p:sp>
      <p:sp>
        <p:nvSpPr>
          <p:cNvPr id="9" name="Text Placeholder 8"/>
          <p:cNvSpPr>
            <a:spLocks noGrp="1"/>
          </p:cNvSpPr>
          <p:nvPr>
            <p:ph type="body" sz="quarter" idx="11"/>
          </p:nvPr>
        </p:nvSpPr>
        <p:spPr>
          <a:xfrm>
            <a:off x="6096000" y="419100"/>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11750600" y="6484937"/>
            <a:ext cx="425600" cy="365125"/>
          </a:xfrm>
          <a:prstGeom prst="rect">
            <a:avLst/>
          </a:prstGeom>
        </p:spPr>
        <p:txBody>
          <a:bodyPr vert="horz" lIns="91440" tIns="45720" rIns="91440" bIns="45720" rtlCol="0" anchor="ctr"/>
          <a:lstStyle>
            <a:lvl1pPr algn="r">
              <a:defRPr sz="1100">
                <a:solidFill>
                  <a:schemeClr val="tx2"/>
                </a:solidFill>
              </a:defRPr>
            </a:lvl1pPr>
          </a:lstStyle>
          <a:p>
            <a:fld id="{5AE1514C-5E56-4738-A1FF-4B1CFD2A3E36}" type="slidenum">
              <a:rPr lang="en-US" smtClean="0"/>
              <a:pPr/>
              <a:t>‹#›</a:t>
            </a:fld>
            <a:endParaRPr lang="en-US" dirty="0"/>
          </a:p>
        </p:txBody>
      </p:sp>
      <p:sp>
        <p:nvSpPr>
          <p:cNvPr id="7" name="Title 6"/>
          <p:cNvSpPr>
            <a:spLocks noGrp="1"/>
          </p:cNvSpPr>
          <p:nvPr>
            <p:ph type="title" hasCustomPrompt="1"/>
          </p:nvPr>
        </p:nvSpPr>
        <p:spPr>
          <a:xfrm>
            <a:off x="555244" y="0"/>
            <a:ext cx="4083304" cy="1800493"/>
          </a:xfrm>
          <a:prstGeom prst="rect">
            <a:avLst/>
          </a:prstGeom>
        </p:spPr>
        <p:txBody>
          <a:bodyPr lIns="146304" tIns="420624" rIns="146304" anchor="t" anchorCtr="0"/>
          <a:lstStyle>
            <a:lvl1pP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6096000" y="2697329"/>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6096000" y="4975558"/>
            <a:ext cx="5671764" cy="1705723"/>
          </a:xfrm>
        </p:spPr>
        <p:txBody>
          <a:bodyPr/>
          <a:lstStyle>
            <a:lvl1pPr marL="0" indent="0" algn="l">
              <a:buNone/>
              <a:defRPr sz="2200">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descr="A picture containing text, outdoor, window&#10;&#10;Description automatically generated">
            <a:extLst>
              <a:ext uri="{FF2B5EF4-FFF2-40B4-BE49-F238E27FC236}">
                <a16:creationId xmlns:a16="http://schemas.microsoft.com/office/drawing/2014/main" id="{82CA5315-0CE5-4C01-8F26-508DFCF10C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4800" y="6115663"/>
            <a:ext cx="1198011" cy="565618"/>
          </a:xfrm>
          <a:prstGeom prst="rect">
            <a:avLst/>
          </a:prstGeom>
        </p:spPr>
      </p:pic>
      <p:grpSp>
        <p:nvGrpSpPr>
          <p:cNvPr id="2" name="Group 1">
            <a:extLst>
              <a:ext uri="{FF2B5EF4-FFF2-40B4-BE49-F238E27FC236}">
                <a16:creationId xmlns:a16="http://schemas.microsoft.com/office/drawing/2014/main" id="{AAB24AC9-9403-4EB2-B359-273EA5D46794}"/>
              </a:ext>
            </a:extLst>
          </p:cNvPr>
          <p:cNvGrpSpPr/>
          <p:nvPr userDrawn="1"/>
        </p:nvGrpSpPr>
        <p:grpSpPr>
          <a:xfrm>
            <a:off x="5045825" y="419100"/>
            <a:ext cx="922876" cy="4526422"/>
            <a:chOff x="5045825" y="419100"/>
            <a:chExt cx="922876" cy="4526422"/>
          </a:xfrm>
        </p:grpSpPr>
        <p:sp>
          <p:nvSpPr>
            <p:cNvPr id="11" name="Oval 10">
              <a:extLst>
                <a:ext uri="{FF2B5EF4-FFF2-40B4-BE49-F238E27FC236}">
                  <a16:creationId xmlns:a16="http://schemas.microsoft.com/office/drawing/2014/main" id="{341218A6-1270-4C63-B4FE-481238F5CB76}"/>
                </a:ext>
              </a:extLst>
            </p:cNvPr>
            <p:cNvSpPr/>
            <p:nvPr userDrawn="1"/>
          </p:nvSpPr>
          <p:spPr>
            <a:xfrm>
              <a:off x="5045825" y="3117273"/>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D345973-7DC3-4D36-866F-CF03AB24C048}"/>
                </a:ext>
              </a:extLst>
            </p:cNvPr>
            <p:cNvSpPr/>
            <p:nvPr userDrawn="1"/>
          </p:nvSpPr>
          <p:spPr>
            <a:xfrm>
              <a:off x="5656981" y="419100"/>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54007CBE-9C3B-4D6B-A66E-DC39336C3DCB}"/>
                </a:ext>
              </a:extLst>
            </p:cNvPr>
            <p:cNvSpPr/>
            <p:nvPr userDrawn="1"/>
          </p:nvSpPr>
          <p:spPr>
            <a:xfrm>
              <a:off x="5656981" y="2604381"/>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4EA64773-CADC-4FC7-A81A-A27EC2482369}"/>
                </a:ext>
              </a:extLst>
            </p:cNvPr>
            <p:cNvSpPr/>
            <p:nvPr userDrawn="1"/>
          </p:nvSpPr>
          <p:spPr>
            <a:xfrm>
              <a:off x="5656981" y="4633802"/>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30E02CCE-0C46-4C76-866A-AD148A13D8EB}"/>
                </a:ext>
              </a:extLst>
            </p:cNvPr>
            <p:cNvCxnSpPr/>
            <p:nvPr userDrawn="1"/>
          </p:nvCxnSpPr>
          <p:spPr>
            <a:xfrm>
              <a:off x="5173785" y="3258589"/>
              <a:ext cx="64512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58EFC97E-E6E7-4677-BC94-F5288972F611}"/>
                </a:ext>
              </a:extLst>
            </p:cNvPr>
            <p:cNvCxnSpPr>
              <a:cxnSpLocks/>
            </p:cNvCxnSpPr>
            <p:nvPr userDrawn="1"/>
          </p:nvCxnSpPr>
          <p:spPr>
            <a:xfrm>
              <a:off x="5818909" y="483381"/>
              <a:ext cx="0" cy="4306281"/>
            </a:xfrm>
            <a:prstGeom prst="line">
              <a:avLst/>
            </a:prstGeom>
            <a:ln w="381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66067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50"/>
                                        <p:tgtEl>
                                          <p:spTgt spid="4">
                                            <p:txEl>
                                              <p:pRg st="0" end="0"/>
                                            </p:txEl>
                                          </p:spTgt>
                                        </p:tgtEl>
                                      </p:cBhvr>
                                    </p:animEffect>
                                  </p:childTnLst>
                                </p:cTn>
                              </p:par>
                              <p:par>
                                <p:cTn id="8" presetID="63" presetClass="path" presetSubtype="0" accel="50000" decel="50000" fill="hold" grpId="1" nodeType="withEffect">
                                  <p:stCondLst>
                                    <p:cond delay="0"/>
                                  </p:stCondLst>
                                  <p:childTnLst>
                                    <p:animMotion origin="layout" path="M -4.375E-6 -4.07407E-6 L 0.03178 0.00047 " pathEditMode="relative" rAng="0" ptsTypes="AA">
                                      <p:cBhvr>
                                        <p:cTn id="9" dur="750" fill="hold"/>
                                        <p:tgtEl>
                                          <p:spTgt spid="4">
                                            <p:txEl>
                                              <p:pRg st="0" end="0"/>
                                            </p:txEl>
                                          </p:spTgt>
                                        </p:tgtEl>
                                        <p:attrNameLst>
                                          <p:attrName>ppt_x</p:attrName>
                                          <p:attrName>ppt_y</p:attrName>
                                        </p:attrNameLst>
                                      </p:cBhvr>
                                      <p:rCtr x="158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tmplLst>
          <p:tmpl lvl="1">
            <p:tnLst>
              <p:par>
                <p:cTn presetID="63" presetClass="path" presetSubtype="0" accel="50000" decel="50000" fill="hold" nodeType="withEffect">
                  <p:stCondLst>
                    <p:cond delay="0"/>
                  </p:stCondLst>
                  <p:childTnLst>
                    <p:animMotion origin="layout" path="M -4.375E-6 -4.07407E-6 L 0.03178 0.00047 " pathEditMode="relative" rAng="0" ptsTypes="AA">
                      <p:cBhvr>
                        <p:cTn dur="750" fill="hold"/>
                        <p:tgtEl>
                          <p:spTgt spid="4"/>
                        </p:tgtEl>
                        <p:attrNameLst>
                          <p:attrName>ppt_x</p:attrName>
                          <p:attrName>ppt_y</p:attrName>
                        </p:attrNameLst>
                      </p:cBhvr>
                      <p:rCtr x="1589" y="23"/>
                    </p:animMotion>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Title,  5 Pillars smaller tex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90BB1FFB-820E-4287-8687-D12B5E9FA840}"/>
              </a:ext>
            </a:extLst>
          </p:cNvPr>
          <p:cNvSpPr/>
          <p:nvPr userDrawn="1"/>
        </p:nvSpPr>
        <p:spPr>
          <a:xfrm>
            <a:off x="129521" y="0"/>
            <a:ext cx="4741280" cy="2353474"/>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3">
            <a:extLst>
              <a:ext uri="{FF2B5EF4-FFF2-40B4-BE49-F238E27FC236}">
                <a16:creationId xmlns:a16="http://schemas.microsoft.com/office/drawing/2014/main" id="{2044CC04-5A9C-4962-9158-9D3C3760949E}"/>
              </a:ext>
            </a:extLst>
          </p:cNvPr>
          <p:cNvSpPr>
            <a:spLocks noGrp="1"/>
          </p:cNvSpPr>
          <p:nvPr>
            <p:ph type="body" sz="quarter" idx="10" hasCustomPrompt="1"/>
          </p:nvPr>
        </p:nvSpPr>
        <p:spPr>
          <a:xfrm>
            <a:off x="6096000" y="431800"/>
            <a:ext cx="5371038" cy="961289"/>
          </a:xfrm>
        </p:spPr>
        <p:txBody>
          <a:bodyPr wrap="square" lIns="146304" rIns="146304">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gradFill>
                  <a:gsLst>
                    <a:gs pos="15000">
                      <a:schemeClr val="tx2"/>
                    </a:gs>
                    <a:gs pos="47000">
                      <a:schemeClr val="tx2"/>
                    </a:gs>
                  </a:gsLst>
                  <a:lin ang="5400000" scaled="1"/>
                </a:gra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a:t>
            </a:r>
          </a:p>
        </p:txBody>
      </p:sp>
      <p:sp>
        <p:nvSpPr>
          <p:cNvPr id="14" name="Text Placeholder 8">
            <a:extLst>
              <a:ext uri="{FF2B5EF4-FFF2-40B4-BE49-F238E27FC236}">
                <a16:creationId xmlns:a16="http://schemas.microsoft.com/office/drawing/2014/main" id="{31626500-18C2-46E5-8734-EBD41FBE990B}"/>
              </a:ext>
            </a:extLst>
          </p:cNvPr>
          <p:cNvSpPr>
            <a:spLocks noGrp="1"/>
          </p:cNvSpPr>
          <p:nvPr>
            <p:ph type="body" sz="quarter" idx="11"/>
          </p:nvPr>
        </p:nvSpPr>
        <p:spPr>
          <a:xfrm>
            <a:off x="293687" y="3143749"/>
            <a:ext cx="2286000" cy="2216324"/>
          </a:xfrm>
        </p:spPr>
        <p:txBody>
          <a:bodyPr lIns="182880" tIns="146304" rIns="182880"/>
          <a:lstStyle>
            <a:lvl1pPr marL="0" indent="0" algn="l">
              <a:buNone/>
              <a:defRPr sz="1600" b="1">
                <a:latin typeface="+mn-lt"/>
              </a:defRPr>
            </a:lvl1pPr>
            <a:lvl2pPr marL="0" indent="0" algn="l">
              <a:buNone/>
              <a:defRPr lang="en-US" sz="1400" b="0" kern="1200" dirty="0">
                <a:solidFill>
                  <a:schemeClr val="tx1"/>
                </a:solidFill>
                <a:latin typeface="+mn-lt"/>
                <a:ea typeface="+mn-ea"/>
                <a:cs typeface="+mn-cs"/>
              </a:defRPr>
            </a:lvl2pPr>
            <a:lvl3pPr marL="0" indent="0" algn="l">
              <a:buNone/>
              <a:defRPr sz="1200">
                <a:latin typeface="+mn-lt"/>
              </a:defRPr>
            </a:lvl3pPr>
            <a:lvl4pPr marL="0" indent="0" algn="l">
              <a:buNone/>
              <a:defRPr sz="1100">
                <a:latin typeface="+mn-lt"/>
              </a:defRPr>
            </a:lvl4pPr>
            <a:lvl5pPr marL="0" indent="0" algn="l">
              <a:buNone/>
              <a:defRPr sz="11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6">
            <a:extLst>
              <a:ext uri="{FF2B5EF4-FFF2-40B4-BE49-F238E27FC236}">
                <a16:creationId xmlns:a16="http://schemas.microsoft.com/office/drawing/2014/main" id="{3146B0F2-FBE0-4F3F-B1F8-5ECAE17FB5E8}"/>
              </a:ext>
            </a:extLst>
          </p:cNvPr>
          <p:cNvSpPr>
            <a:spLocks noGrp="1"/>
          </p:cNvSpPr>
          <p:nvPr>
            <p:ph type="title" hasCustomPrompt="1"/>
          </p:nvPr>
        </p:nvSpPr>
        <p:spPr>
          <a:xfrm>
            <a:off x="555244" y="0"/>
            <a:ext cx="4083304" cy="1800493"/>
          </a:xfrm>
          <a:prstGeom prst="rect">
            <a:avLst/>
          </a:prstGeom>
        </p:spPr>
        <p:txBody>
          <a:bodyPr lIns="146304" tIns="420624" rIns="146304" anchor="t" anchorCtr="0"/>
          <a:lstStyle>
            <a:lvl1pPr algn="ctr">
              <a:defRPr lang="en-US" sz="3200" b="0" kern="1200" spc="60" baseline="0" dirty="0">
                <a:solidFill>
                  <a:schemeClr val="bg1"/>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6" name="Text Placeholder 8">
            <a:extLst>
              <a:ext uri="{FF2B5EF4-FFF2-40B4-BE49-F238E27FC236}">
                <a16:creationId xmlns:a16="http://schemas.microsoft.com/office/drawing/2014/main" id="{378D4E7F-BFDA-4BC9-BC90-F823372E6FBC}"/>
              </a:ext>
            </a:extLst>
          </p:cNvPr>
          <p:cNvSpPr>
            <a:spLocks noGrp="1"/>
          </p:cNvSpPr>
          <p:nvPr>
            <p:ph type="body" sz="quarter" idx="12"/>
          </p:nvPr>
        </p:nvSpPr>
        <p:spPr>
          <a:xfrm>
            <a:off x="2661017" y="3143748"/>
            <a:ext cx="2286000" cy="2216305"/>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dirty="0"/>
              <a:t>Second level</a:t>
            </a:r>
          </a:p>
          <a:p>
            <a:pPr marL="0" lvl="2" indent="0" algn="l" defTabSz="914400" rtl="0" eaLnBrk="1" latinLnBrk="0" hangingPunct="1">
              <a:lnSpc>
                <a:spcPct val="90000"/>
              </a:lnSpc>
              <a:spcBef>
                <a:spcPts val="1000"/>
              </a:spcBef>
              <a:buFont typeface="Arial" panose="020B0604020202020204" pitchFamily="34" charset="0"/>
              <a:buNone/>
            </a:pPr>
            <a:r>
              <a:rPr lang="en-US" dirty="0"/>
              <a:t>Third level</a:t>
            </a:r>
          </a:p>
          <a:p>
            <a:pPr marL="0" lvl="3" indent="0" algn="l" defTabSz="914400" rtl="0" eaLnBrk="1" latinLnBrk="0" hangingPunct="1">
              <a:lnSpc>
                <a:spcPct val="90000"/>
              </a:lnSpc>
              <a:spcBef>
                <a:spcPts val="1000"/>
              </a:spcBef>
              <a:buFont typeface="Arial" panose="020B0604020202020204" pitchFamily="34" charset="0"/>
              <a:buNone/>
            </a:pPr>
            <a:r>
              <a:rPr lang="en-US" dirty="0"/>
              <a:t>Fourth level</a:t>
            </a:r>
          </a:p>
          <a:p>
            <a:pPr marL="0" lvl="4" indent="0" algn="l" defTabSz="914400" rtl="0" eaLnBrk="1" latinLnBrk="0" hangingPunct="1">
              <a:lnSpc>
                <a:spcPct val="90000"/>
              </a:lnSpc>
              <a:spcBef>
                <a:spcPts val="1000"/>
              </a:spcBef>
              <a:buFont typeface="Arial" panose="020B0604020202020204" pitchFamily="34" charset="0"/>
              <a:buNone/>
            </a:pPr>
            <a:r>
              <a:rPr lang="en-US" dirty="0"/>
              <a:t>Fifth level</a:t>
            </a:r>
          </a:p>
        </p:txBody>
      </p:sp>
      <p:sp>
        <p:nvSpPr>
          <p:cNvPr id="18" name="Text Placeholder 8">
            <a:extLst>
              <a:ext uri="{FF2B5EF4-FFF2-40B4-BE49-F238E27FC236}">
                <a16:creationId xmlns:a16="http://schemas.microsoft.com/office/drawing/2014/main" id="{A6EB3A8F-1667-4601-A596-D748CFC0AF0E}"/>
              </a:ext>
            </a:extLst>
          </p:cNvPr>
          <p:cNvSpPr>
            <a:spLocks noGrp="1"/>
          </p:cNvSpPr>
          <p:nvPr>
            <p:ph type="body" sz="quarter" idx="13"/>
          </p:nvPr>
        </p:nvSpPr>
        <p:spPr>
          <a:xfrm>
            <a:off x="5028347" y="3143748"/>
            <a:ext cx="2286000" cy="2216299"/>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sz="1400" b="0">
                <a:solidFill>
                  <a:schemeClr val="tx1"/>
                </a:solidFill>
                <a:latin typeface="+mn-lt"/>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dirty="0"/>
              <a:t>Second level</a:t>
            </a:r>
          </a:p>
          <a:p>
            <a:pPr marL="0" lvl="2" indent="0" algn="l" defTabSz="914400" rtl="0" eaLnBrk="1" latinLnBrk="0" hangingPunct="1">
              <a:lnSpc>
                <a:spcPct val="90000"/>
              </a:lnSpc>
              <a:spcBef>
                <a:spcPts val="1000"/>
              </a:spcBef>
              <a:buFont typeface="Arial" panose="020B0604020202020204" pitchFamily="34" charset="0"/>
              <a:buNone/>
            </a:pPr>
            <a:r>
              <a:rPr lang="en-US" dirty="0"/>
              <a:t>Third level</a:t>
            </a:r>
          </a:p>
          <a:p>
            <a:pPr marL="0" lvl="3" indent="0" algn="l" defTabSz="914400" rtl="0" eaLnBrk="1" latinLnBrk="0" hangingPunct="1">
              <a:lnSpc>
                <a:spcPct val="90000"/>
              </a:lnSpc>
              <a:spcBef>
                <a:spcPts val="1000"/>
              </a:spcBef>
              <a:buFont typeface="Arial" panose="020B0604020202020204" pitchFamily="34" charset="0"/>
              <a:buNone/>
            </a:pPr>
            <a:r>
              <a:rPr lang="en-US" dirty="0"/>
              <a:t>Fourth level</a:t>
            </a:r>
          </a:p>
          <a:p>
            <a:pPr marL="0" lvl="4" indent="0" algn="l" defTabSz="914400" rtl="0" eaLnBrk="1" latinLnBrk="0" hangingPunct="1">
              <a:lnSpc>
                <a:spcPct val="90000"/>
              </a:lnSpc>
              <a:spcBef>
                <a:spcPts val="1000"/>
              </a:spcBef>
              <a:buFont typeface="Arial" panose="020B0604020202020204" pitchFamily="34" charset="0"/>
              <a:buNone/>
            </a:pPr>
            <a:r>
              <a:rPr lang="en-US" dirty="0"/>
              <a:t>Fifth level</a:t>
            </a:r>
          </a:p>
        </p:txBody>
      </p:sp>
      <p:sp>
        <p:nvSpPr>
          <p:cNvPr id="19" name="Text Placeholder 8">
            <a:extLst>
              <a:ext uri="{FF2B5EF4-FFF2-40B4-BE49-F238E27FC236}">
                <a16:creationId xmlns:a16="http://schemas.microsoft.com/office/drawing/2014/main" id="{515C45B0-5195-47A0-A15E-D04D7ADD8E65}"/>
              </a:ext>
            </a:extLst>
          </p:cNvPr>
          <p:cNvSpPr>
            <a:spLocks noGrp="1"/>
          </p:cNvSpPr>
          <p:nvPr>
            <p:ph type="body" sz="quarter" idx="14"/>
          </p:nvPr>
        </p:nvSpPr>
        <p:spPr>
          <a:xfrm>
            <a:off x="7395677" y="3143748"/>
            <a:ext cx="2286000" cy="2216279"/>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8">
            <a:extLst>
              <a:ext uri="{FF2B5EF4-FFF2-40B4-BE49-F238E27FC236}">
                <a16:creationId xmlns:a16="http://schemas.microsoft.com/office/drawing/2014/main" id="{611829D1-D48C-4669-878C-67E8DDC7C9C7}"/>
              </a:ext>
            </a:extLst>
          </p:cNvPr>
          <p:cNvSpPr>
            <a:spLocks noGrp="1"/>
          </p:cNvSpPr>
          <p:nvPr>
            <p:ph type="body" sz="quarter" idx="15"/>
          </p:nvPr>
        </p:nvSpPr>
        <p:spPr>
          <a:xfrm>
            <a:off x="9763006" y="3143749"/>
            <a:ext cx="2286000" cy="2216278"/>
          </a:xfrm>
        </p:spPr>
        <p:txBody>
          <a:bodyPr lIns="182880" tIns="146304" rIns="91440"/>
          <a:lstStyle>
            <a:lvl1pPr marL="0" indent="0" algn="l">
              <a:buNone/>
              <a:defRPr lang="en-US" sz="1600" b="1" kern="1200" dirty="0">
                <a:solidFill>
                  <a:schemeClr val="tx1">
                    <a:lumMod val="85000"/>
                    <a:lumOff val="15000"/>
                  </a:schemeClr>
                </a:solidFill>
                <a:latin typeface="+mn-lt"/>
                <a:ea typeface="+mn-ea"/>
                <a:cs typeface="+mn-cs"/>
              </a:defRPr>
            </a:lvl1pPr>
            <a:lvl2pPr marL="0" indent="0" algn="l">
              <a:buNone/>
              <a:defRPr lang="en-US" sz="1400" b="0" kern="1200" dirty="0">
                <a:solidFill>
                  <a:schemeClr val="tx1"/>
                </a:solidFill>
                <a:latin typeface="+mn-lt"/>
                <a:ea typeface="+mn-ea"/>
                <a:cs typeface="+mn-cs"/>
              </a:defRPr>
            </a:lvl2pPr>
            <a:lvl3pPr marL="0" indent="0" algn="l">
              <a:buNone/>
              <a:defRPr sz="1200" b="0">
                <a:latin typeface="+mn-lt"/>
              </a:defRPr>
            </a:lvl3pPr>
            <a:lvl4pPr marL="0" indent="0" algn="l">
              <a:buNone/>
              <a:defRPr sz="1100" b="0">
                <a:latin typeface="+mn-lt"/>
              </a:defRPr>
            </a:lvl4pPr>
            <a:lvl5pPr marL="0" indent="0" algn="l">
              <a:buNone/>
              <a:defRPr sz="1100" b="0">
                <a:latin typeface="+mn-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a:p>
            <a:pPr marL="0" lvl="1" indent="0" algn="l" defTabSz="914400" rtl="0" eaLnBrk="1" latinLnBrk="0" hangingPunct="1">
              <a:lnSpc>
                <a:spcPct val="90000"/>
              </a:lnSpc>
              <a:spcBef>
                <a:spcPts val="1000"/>
              </a:spcBef>
              <a:buFont typeface="Arial" panose="020B0604020202020204" pitchFamily="34" charset="0"/>
              <a:buNone/>
            </a:pPr>
            <a:r>
              <a:rPr lang="en-US" dirty="0"/>
              <a:t>Second level</a:t>
            </a:r>
          </a:p>
          <a:p>
            <a:pPr marL="0" lvl="2" indent="0" algn="l" defTabSz="914400" rtl="0" eaLnBrk="1" latinLnBrk="0" hangingPunct="1">
              <a:lnSpc>
                <a:spcPct val="90000"/>
              </a:lnSpc>
              <a:spcBef>
                <a:spcPts val="1000"/>
              </a:spcBef>
              <a:buFont typeface="Arial" panose="020B0604020202020204" pitchFamily="34" charset="0"/>
              <a:buNone/>
            </a:pPr>
            <a:r>
              <a:rPr lang="en-US" dirty="0"/>
              <a:t>Third level</a:t>
            </a:r>
          </a:p>
          <a:p>
            <a:pPr marL="0" lvl="3" indent="0" algn="l" defTabSz="914400" rtl="0" eaLnBrk="1" latinLnBrk="0" hangingPunct="1">
              <a:lnSpc>
                <a:spcPct val="90000"/>
              </a:lnSpc>
              <a:spcBef>
                <a:spcPts val="1000"/>
              </a:spcBef>
              <a:buFont typeface="Arial" panose="020B0604020202020204" pitchFamily="34" charset="0"/>
              <a:buNone/>
            </a:pPr>
            <a:r>
              <a:rPr lang="en-US" dirty="0"/>
              <a:t>Fourth level</a:t>
            </a:r>
          </a:p>
          <a:p>
            <a:pPr marL="0" lvl="4" indent="0" algn="l" defTabSz="914400" rtl="0" eaLnBrk="1" latinLnBrk="0" hangingPunct="1">
              <a:lnSpc>
                <a:spcPct val="90000"/>
              </a:lnSpc>
              <a:spcBef>
                <a:spcPts val="1000"/>
              </a:spcBef>
              <a:buFont typeface="Arial" panose="020B0604020202020204" pitchFamily="34" charset="0"/>
              <a:buNone/>
            </a:pPr>
            <a:r>
              <a:rPr lang="en-US" dirty="0"/>
              <a:t>Fifth level</a:t>
            </a:r>
          </a:p>
        </p:txBody>
      </p:sp>
      <p:sp>
        <p:nvSpPr>
          <p:cNvPr id="21" name="Slide Number Placeholder 7">
            <a:extLst>
              <a:ext uri="{FF2B5EF4-FFF2-40B4-BE49-F238E27FC236}">
                <a16:creationId xmlns:a16="http://schemas.microsoft.com/office/drawing/2014/main" id="{46ED844B-0D9E-45DD-9ACF-BC62F5D39360}"/>
              </a:ext>
            </a:extLst>
          </p:cNvPr>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pic>
        <p:nvPicPr>
          <p:cNvPr id="22" name="Picture 21" descr="A picture containing text, outdoor, window&#10;&#10;Description automatically generated">
            <a:extLst>
              <a:ext uri="{FF2B5EF4-FFF2-40B4-BE49-F238E27FC236}">
                <a16:creationId xmlns:a16="http://schemas.microsoft.com/office/drawing/2014/main" id="{7E021B10-64BB-4E14-9BEA-B24A70C052B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3687" y="6155857"/>
            <a:ext cx="1198011" cy="565618"/>
          </a:xfrm>
          <a:prstGeom prst="rect">
            <a:avLst/>
          </a:prstGeom>
        </p:spPr>
      </p:pic>
      <p:sp>
        <p:nvSpPr>
          <p:cNvPr id="23" name="Oval 22">
            <a:extLst>
              <a:ext uri="{FF2B5EF4-FFF2-40B4-BE49-F238E27FC236}">
                <a16:creationId xmlns:a16="http://schemas.microsoft.com/office/drawing/2014/main" id="{E43C89FF-BB4A-4E2C-97E5-4701DA3E7AA9}"/>
              </a:ext>
            </a:extLst>
          </p:cNvPr>
          <p:cNvSpPr/>
          <p:nvPr userDrawn="1"/>
        </p:nvSpPr>
        <p:spPr>
          <a:xfrm rot="5400000">
            <a:off x="5784280" y="1243297"/>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D5E9A9CC-DBB3-4AA4-A39F-FFFB0F9A32CC}"/>
              </a:ext>
            </a:extLst>
          </p:cNvPr>
          <p:cNvSpPr/>
          <p:nvPr userDrawn="1"/>
        </p:nvSpPr>
        <p:spPr>
          <a:xfrm rot="5400000">
            <a:off x="9681677" y="2832029"/>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E485B5F8-F858-45DA-A011-D87A9C7FA762}"/>
              </a:ext>
            </a:extLst>
          </p:cNvPr>
          <p:cNvSpPr/>
          <p:nvPr userDrawn="1"/>
        </p:nvSpPr>
        <p:spPr>
          <a:xfrm rot="5400000">
            <a:off x="4983265" y="2832029"/>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EFAF5900-A4F9-4147-80A0-EA3D8BD4CEA3}"/>
              </a:ext>
            </a:extLst>
          </p:cNvPr>
          <p:cNvSpPr/>
          <p:nvPr userDrawn="1"/>
        </p:nvSpPr>
        <p:spPr>
          <a:xfrm rot="5400000">
            <a:off x="2634059" y="2832029"/>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27" name="Straight Connector 26">
            <a:extLst>
              <a:ext uri="{FF2B5EF4-FFF2-40B4-BE49-F238E27FC236}">
                <a16:creationId xmlns:a16="http://schemas.microsoft.com/office/drawing/2014/main" id="{3D984BB4-F529-4428-8981-AD498849D2BB}"/>
              </a:ext>
            </a:extLst>
          </p:cNvPr>
          <p:cNvCxnSpPr>
            <a:cxnSpLocks/>
          </p:cNvCxnSpPr>
          <p:nvPr userDrawn="1"/>
        </p:nvCxnSpPr>
        <p:spPr>
          <a:xfrm>
            <a:off x="5936826" y="1393089"/>
            <a:ext cx="0" cy="1600868"/>
          </a:xfrm>
          <a:prstGeom prst="line">
            <a:avLst/>
          </a:prstGeom>
          <a:ln w="38100"/>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7B2E06BB-4184-43E4-B202-417D4ECEACCC}"/>
              </a:ext>
            </a:extLst>
          </p:cNvPr>
          <p:cNvCxnSpPr>
            <a:cxnSpLocks/>
          </p:cNvCxnSpPr>
          <p:nvPr userDrawn="1"/>
        </p:nvCxnSpPr>
        <p:spPr>
          <a:xfrm flipH="1">
            <a:off x="329948" y="2993958"/>
            <a:ext cx="9512321" cy="0"/>
          </a:xfrm>
          <a:prstGeom prst="line">
            <a:avLst/>
          </a:prstGeom>
          <a:ln w="38100"/>
        </p:spPr>
        <p:style>
          <a:lnRef idx="1">
            <a:schemeClr val="dk1"/>
          </a:lnRef>
          <a:fillRef idx="0">
            <a:schemeClr val="dk1"/>
          </a:fillRef>
          <a:effectRef idx="0">
            <a:schemeClr val="dk1"/>
          </a:effectRef>
          <a:fontRef idx="minor">
            <a:schemeClr val="tx1"/>
          </a:fontRef>
        </p:style>
      </p:cxnSp>
      <p:sp>
        <p:nvSpPr>
          <p:cNvPr id="29" name="Oval 28">
            <a:extLst>
              <a:ext uri="{FF2B5EF4-FFF2-40B4-BE49-F238E27FC236}">
                <a16:creationId xmlns:a16="http://schemas.microsoft.com/office/drawing/2014/main" id="{FD4A2713-BD13-46B8-B511-7879FB6120F4}"/>
              </a:ext>
            </a:extLst>
          </p:cNvPr>
          <p:cNvSpPr/>
          <p:nvPr userDrawn="1"/>
        </p:nvSpPr>
        <p:spPr>
          <a:xfrm rot="5400000">
            <a:off x="7332471" y="2832029"/>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9AED81CF-2920-4D4D-8712-0E3A35D80277}"/>
              </a:ext>
            </a:extLst>
          </p:cNvPr>
          <p:cNvSpPr/>
          <p:nvPr userDrawn="1"/>
        </p:nvSpPr>
        <p:spPr>
          <a:xfrm rot="5400000">
            <a:off x="293687" y="2832029"/>
            <a:ext cx="311720" cy="311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5386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tmplLst>
          <p:tmpl>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6" grpId="0">
        <p:tmplLst>
          <p:tmpl>
            <p:tnLst>
              <p:par>
                <p:cTn presetID="10" presetClass="entr" presetSubtype="0" fill="hold" nodeType="click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8" grpId="0">
        <p:tmplLst>
          <p:tmpl>
            <p:tnLst>
              <p:par>
                <p:cTn presetID="10" presetClass="entr" presetSubtype="0" fill="hold" nodeType="click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p:tmplLst>
          <p:tmpl>
            <p:tnLst>
              <p:par>
                <p:cTn presetID="10" presetClass="entr" presetSubtype="0" fill="hold" nodeType="click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p:tmplLst>
          <p:tmpl>
            <p:tnLst>
              <p:par>
                <p:cTn presetID="10" presetClass="entr" presetSubtype="0" fill="hold" nodeType="click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5 Pillars smaller text">
    <p:spTree>
      <p:nvGrpSpPr>
        <p:cNvPr id="1" name=""/>
        <p:cNvGrpSpPr/>
        <p:nvPr/>
      </p:nvGrpSpPr>
      <p:grpSpPr>
        <a:xfrm>
          <a:off x="0" y="0"/>
          <a:ext cx="0" cy="0"/>
          <a:chOff x="0" y="0"/>
          <a:chExt cx="0" cy="0"/>
        </a:xfrm>
      </p:grpSpPr>
      <p:sp>
        <p:nvSpPr>
          <p:cNvPr id="4" name="Rectangle 3"/>
          <p:cNvSpPr/>
          <p:nvPr userDrawn="1"/>
        </p:nvSpPr>
        <p:spPr>
          <a:xfrm>
            <a:off x="0" y="0"/>
            <a:ext cx="12192000" cy="1214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8658"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sp>
        <p:nvSpPr>
          <p:cNvPr id="7" name="Content Placeholder 2"/>
          <p:cNvSpPr>
            <a:spLocks noGrp="1"/>
          </p:cNvSpPr>
          <p:nvPr>
            <p:ph idx="14"/>
          </p:nvPr>
        </p:nvSpPr>
        <p:spPr>
          <a:xfrm>
            <a:off x="2483635"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5"/>
          </p:nvPr>
        </p:nvSpPr>
        <p:spPr>
          <a:xfrm>
            <a:off x="4898612"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6"/>
          </p:nvPr>
        </p:nvSpPr>
        <p:spPr>
          <a:xfrm>
            <a:off x="7313589"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7"/>
          </p:nvPr>
        </p:nvSpPr>
        <p:spPr>
          <a:xfrm>
            <a:off x="9728566" y="3493674"/>
            <a:ext cx="2377440" cy="2226763"/>
          </a:xfrm>
        </p:spPr>
        <p:txBody>
          <a:bodyPr lIns="146304" rIns="146304"/>
          <a:lstStyle>
            <a:lvl1pPr algn="ctr">
              <a:defRPr sz="2200">
                <a:gradFill>
                  <a:gsLst>
                    <a:gs pos="15000">
                      <a:schemeClr val="tx2"/>
                    </a:gs>
                    <a:gs pos="47000">
                      <a:schemeClr val="tx2"/>
                    </a:gs>
                  </a:gsLst>
                  <a:lin ang="5400000" scaled="1"/>
                </a:gradFill>
                <a:latin typeface="Segoe UI Semilight" panose="020B0402040204020203" pitchFamily="34" charset="0"/>
                <a:cs typeface="Segoe UI Semilight" panose="020B04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297258"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712235"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7542189"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9957166"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5127212" y="3382066"/>
            <a:ext cx="1920240" cy="182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p:cNvSpPr>
            <a:spLocks noGrp="1"/>
          </p:cNvSpPr>
          <p:nvPr>
            <p:ph type="body" sz="quarter" idx="13" hasCustomPrompt="1"/>
          </p:nvPr>
        </p:nvSpPr>
        <p:spPr>
          <a:xfrm>
            <a:off x="0" y="470361"/>
            <a:ext cx="12192000" cy="535531"/>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3200" b="0" kern="1200" dirty="0">
                <a:solidFill>
                  <a:schemeClr val="tx1">
                    <a:lumMod val="85000"/>
                    <a:lumOff val="15000"/>
                  </a:schemeClr>
                </a:solidFill>
                <a:latin typeface="+mj-lt"/>
                <a:ea typeface="+mn-ea"/>
                <a:cs typeface="Segoe UI Semilight" panose="020B04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dirty="0"/>
              <a:t>Click to edit master title style</a:t>
            </a:r>
          </a:p>
        </p:txBody>
      </p:sp>
      <p:sp>
        <p:nvSpPr>
          <p:cNvPr id="17" name="Content Placeholder 2"/>
          <p:cNvSpPr>
            <a:spLocks noGrp="1"/>
          </p:cNvSpPr>
          <p:nvPr>
            <p:ph idx="18" hasCustomPrompt="1"/>
          </p:nvPr>
        </p:nvSpPr>
        <p:spPr>
          <a:xfrm>
            <a:off x="68658" y="2577396"/>
            <a:ext cx="2377440" cy="840230"/>
          </a:xfrm>
        </p:spPr>
        <p:txBody>
          <a:bodyPr lIns="146304" rIns="146304"/>
          <a:lstStyle>
            <a:lvl1pPr marL="0" algn="ctr" defTabSz="914400" rtl="0" eaLnBrk="1" latinLnBrk="0" hangingPunct="1">
              <a:defRPr lang="en-US" sz="5400"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8" name="Content Placeholder 2"/>
          <p:cNvSpPr>
            <a:spLocks noGrp="1"/>
          </p:cNvSpPr>
          <p:nvPr>
            <p:ph idx="19" hasCustomPrompt="1"/>
          </p:nvPr>
        </p:nvSpPr>
        <p:spPr>
          <a:xfrm>
            <a:off x="2483635" y="2577396"/>
            <a:ext cx="2377440" cy="840230"/>
          </a:xfrm>
        </p:spPr>
        <p:txBody>
          <a:bodyPr lIns="146304" rIns="146304"/>
          <a:lstStyle>
            <a:lvl1pPr algn="ctr">
              <a:defRPr lang="en-US" sz="5400" b="1" kern="12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a:t>
            </a:r>
          </a:p>
        </p:txBody>
      </p:sp>
      <p:sp>
        <p:nvSpPr>
          <p:cNvPr id="19" name="Content Placeholder 2"/>
          <p:cNvSpPr>
            <a:spLocks noGrp="1"/>
          </p:cNvSpPr>
          <p:nvPr>
            <p:ph idx="20" hasCustomPrompt="1"/>
          </p:nvPr>
        </p:nvSpPr>
        <p:spPr>
          <a:xfrm>
            <a:off x="4898612"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0" name="Content Placeholder 2"/>
          <p:cNvSpPr>
            <a:spLocks noGrp="1"/>
          </p:cNvSpPr>
          <p:nvPr>
            <p:ph idx="21" hasCustomPrompt="1"/>
          </p:nvPr>
        </p:nvSpPr>
        <p:spPr>
          <a:xfrm>
            <a:off x="7313589"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sp>
        <p:nvSpPr>
          <p:cNvPr id="21" name="Content Placeholder 2"/>
          <p:cNvSpPr>
            <a:spLocks noGrp="1"/>
          </p:cNvSpPr>
          <p:nvPr>
            <p:ph idx="22" hasCustomPrompt="1"/>
          </p:nvPr>
        </p:nvSpPr>
        <p:spPr>
          <a:xfrm>
            <a:off x="9728566" y="2577396"/>
            <a:ext cx="2377440" cy="840230"/>
          </a:xfrm>
        </p:spPr>
        <p:txBody>
          <a:bodyPr vert="horz" wrap="square" lIns="146304" tIns="45720" rIns="146304" bIns="45720" rtlCol="0">
            <a:spAutoFit/>
          </a:bodyPr>
          <a:lstStyle>
            <a:lvl1pPr algn="ctr">
              <a:defRPr lang="en-US" sz="5400" dirty="0">
                <a:solidFill>
                  <a:schemeClr val="tx1"/>
                </a:solidFill>
                <a:latin typeface="Segoe UI Black" panose="020B0A02040204020203" pitchFamily="34" charset="0"/>
                <a:ea typeface="Segoe UI Black" panose="020B0A02040204020203" pitchFamily="34" charset="0"/>
                <a:cs typeface="Segoe UI Black" panose="020B0A02040204020203" pitchFamily="34" charset="0"/>
              </a:defRPr>
            </a:lvl1pPr>
          </a:lstStyle>
          <a:p>
            <a:pPr lvl="0" algn="ctr"/>
            <a:r>
              <a:rPr lang="en-US" dirty="0"/>
              <a:t>#</a:t>
            </a:r>
          </a:p>
        </p:txBody>
      </p:sp>
      <p:pic>
        <p:nvPicPr>
          <p:cNvPr id="22" name="Picture 21" descr="A picture containing text, outdoor, window&#10;&#10;Description automatically generated">
            <a:extLst>
              <a:ext uri="{FF2B5EF4-FFF2-40B4-BE49-F238E27FC236}">
                <a16:creationId xmlns:a16="http://schemas.microsoft.com/office/drawing/2014/main" id="{465B837C-52DA-417C-8E7B-B966EE6178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658" y="6155857"/>
            <a:ext cx="1198011" cy="565618"/>
          </a:xfrm>
          <a:prstGeom prst="rect">
            <a:avLst/>
          </a:prstGeom>
        </p:spPr>
      </p:pic>
    </p:spTree>
    <p:extLst>
      <p:ext uri="{BB962C8B-B14F-4D97-AF65-F5344CB8AC3E}">
        <p14:creationId xmlns:p14="http://schemas.microsoft.com/office/powerpoint/2010/main" val="32491181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32000">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14:bounceEnd="32000">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14:presetBounceEnd="32000">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14:bounceEnd="32000">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14:bounceEnd="32000">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14:presetBounceEnd="3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32000">
                                          <p:cBhvr additive="base">
                                            <p:cTn id="39"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14:presetBounceEnd="32000">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14:bounceEnd="32000">
                                          <p:cBhvr additive="base">
                                            <p:cTn id="53"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14:presetBounceEnd="32000">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14:bounceEnd="32000">
                                          <p:cBhvr additive="base">
                                            <p:cTn id="67"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7"/>
                            </p:tgtEl>
                            <p:attrNameLst>
                              <p:attrName>style.visibility</p:attrName>
                            </p:attrNameLst>
                          </p:cBhvr>
                          <p:to>
                            <p:strVal val="visible"/>
                          </p:to>
                        </p:set>
                        <p:anim calcmode="lin" valueType="num" p14:bounceEnd="32000">
                          <p:cBhvr additive="base">
                            <p:cTn dur="750" fill="hold"/>
                            <p:tgtEl>
                              <p:spTgt spid="17"/>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14:presetBounceEnd="32000">
                      <p:stCondLst>
                        <p:cond delay="0"/>
                      </p:stCondLst>
                      <p:childTnLst>
                        <p:set>
                          <p:cBhvr>
                            <p:cTn dur="1" fill="hold">
                              <p:stCondLst>
                                <p:cond delay="0"/>
                              </p:stCondLst>
                            </p:cTn>
                            <p:tgtEl>
                              <p:spTgt spid="18"/>
                            </p:tgtEl>
                            <p:attrNameLst>
                              <p:attrName>style.visibility</p:attrName>
                            </p:attrNameLst>
                          </p:cBhvr>
                          <p:to>
                            <p:strVal val="visible"/>
                          </p:to>
                        </p:set>
                        <p:anim calcmode="lin" valueType="num" p14:bounceEnd="32000">
                          <p:cBhvr additive="base">
                            <p:cTn dur="750" fill="hold"/>
                            <p:tgtEl>
                              <p:spTgt spid="18"/>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14:presetBounceEnd="32000">
                      <p:stCondLst>
                        <p:cond delay="0"/>
                      </p:stCondLst>
                      <p:childTnLst>
                        <p:set>
                          <p:cBhvr>
                            <p:cTn dur="1" fill="hold">
                              <p:stCondLst>
                                <p:cond delay="0"/>
                              </p:stCondLst>
                            </p:cTn>
                            <p:tgtEl>
                              <p:spTgt spid="19"/>
                            </p:tgtEl>
                            <p:attrNameLst>
                              <p:attrName>style.visibility</p:attrName>
                            </p:attrNameLst>
                          </p:cBhvr>
                          <p:to>
                            <p:strVal val="visible"/>
                          </p:to>
                        </p:set>
                        <p:anim calcmode="lin" valueType="num" p14:bounceEnd="32000">
                          <p:cBhvr additive="base">
                            <p:cTn dur="750" fill="hold"/>
                            <p:tgtEl>
                              <p:spTgt spid="19"/>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14:presetBounceEnd="32000">
                      <p:stCondLst>
                        <p:cond delay="0"/>
                      </p:stCondLst>
                      <p:childTnLst>
                        <p:set>
                          <p:cBhvr>
                            <p:cTn dur="1" fill="hold">
                              <p:stCondLst>
                                <p:cond delay="0"/>
                              </p:stCondLst>
                            </p:cTn>
                            <p:tgtEl>
                              <p:spTgt spid="20"/>
                            </p:tgtEl>
                            <p:attrNameLst>
                              <p:attrName>style.visibility</p:attrName>
                            </p:attrNameLst>
                          </p:cBhvr>
                          <p:to>
                            <p:strVal val="visible"/>
                          </p:to>
                        </p:set>
                        <p:anim calcmode="lin" valueType="num" p14:bounceEnd="32000">
                          <p:cBhvr additive="base">
                            <p:cTn dur="750" fill="hold"/>
                            <p:tgtEl>
                              <p:spTgt spid="20"/>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14:presetBounceEnd="32000">
                      <p:stCondLst>
                        <p:cond delay="0"/>
                      </p:stCondLst>
                      <p:childTnLst>
                        <p:set>
                          <p:cBhvr>
                            <p:cTn dur="1" fill="hold">
                              <p:stCondLst>
                                <p:cond delay="0"/>
                              </p:stCondLst>
                            </p:cTn>
                            <p:tgtEl>
                              <p:spTgt spid="21"/>
                            </p:tgtEl>
                            <p:attrNameLst>
                              <p:attrName>style.visibility</p:attrName>
                            </p:attrNameLst>
                          </p:cBhvr>
                          <p:to>
                            <p:strVal val="visible"/>
                          </p:to>
                        </p:set>
                        <p:anim calcmode="lin" valueType="num" p14:bounceEnd="32000">
                          <p:cBhvr additive="base">
                            <p:cTn dur="750" fill="hold"/>
                            <p:tgtEl>
                              <p:spTgt spid="21"/>
                            </p:tgtEl>
                            <p:attrNameLst>
                              <p:attrName>ppt_x</p:attrName>
                            </p:attrNameLst>
                          </p:cBhvr>
                          <p:tavLst>
                            <p:tav tm="0">
                              <p:val>
                                <p:strVal val="#ppt_x"/>
                              </p:val>
                            </p:tav>
                            <p:tav tm="100000">
                              <p:val>
                                <p:strVal val="#ppt_x"/>
                              </p:val>
                            </p:tav>
                          </p:tavLst>
                        </p:anim>
                        <p:anim calcmode="lin" valueType="num" p14:bounceEnd="32000">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 calcmode="lin" valueType="num">
                                          <p:cBhvr additive="base">
                                            <p:cTn id="11"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decel="10000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fill="hold"/>
                                            <p:tgtEl>
                                              <p:spTgt spid="13"/>
                                            </p:tgtEl>
                                            <p:attrNameLst>
                                              <p:attrName>ppt_x</p:attrName>
                                            </p:attrNameLst>
                                          </p:cBhvr>
                                          <p:tavLst>
                                            <p:tav tm="0">
                                              <p:val>
                                                <p:strVal val="#ppt_x"/>
                                              </p:val>
                                            </p:tav>
                                            <p:tav tm="100000">
                                              <p:val>
                                                <p:strVal val="#ppt_x"/>
                                              </p:val>
                                            </p:tav>
                                          </p:tavLst>
                                        </p:anim>
                                        <p:anim calcmode="lin" valueType="num">
                                          <p:cBhvr additive="base">
                                            <p:cTn id="22" dur="75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 calcmode="lin" valueType="num">
                                          <p:cBhvr additive="base">
                                            <p:cTn id="25"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8">
                                                <p:txEl>
                                                  <p:pRg st="0" end="0"/>
                                                </p:txEl>
                                              </p:spTgt>
                                            </p:tgtEl>
                                            <p:attrNameLst>
                                              <p:attrName>ppt_y</p:attrName>
                                            </p:attrNameLst>
                                          </p:cBhvr>
                                          <p:tavLst>
                                            <p:tav tm="0">
                                              <p:val>
                                                <p:strVal val="0-#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decel="10000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ppt_x"/>
                                              </p:val>
                                            </p:tav>
                                            <p:tav tm="100000">
                                              <p:val>
                                                <p:strVal val="#ppt_x"/>
                                              </p:val>
                                            </p:tav>
                                          </p:tavLst>
                                        </p:anim>
                                        <p:anim calcmode="lin" valueType="num">
                                          <p:cBhvr additive="base">
                                            <p:cTn id="36" dur="75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750" fill="hold"/>
                                            <p:tgtEl>
                                              <p:spTgt spid="19"/>
                                            </p:tgtEl>
                                            <p:attrNameLst>
                                              <p:attrName>ppt_x</p:attrName>
                                            </p:attrNameLst>
                                          </p:cBhvr>
                                          <p:tavLst>
                                            <p:tav tm="0">
                                              <p:val>
                                                <p:strVal val="#ppt_x"/>
                                              </p:val>
                                            </p:tav>
                                            <p:tav tm="100000">
                                              <p:val>
                                                <p:strVal val="#ppt_x"/>
                                              </p:val>
                                            </p:tav>
                                          </p:tavLst>
                                        </p:anim>
                                        <p:anim calcmode="lin" valueType="num">
                                          <p:cBhvr additive="base">
                                            <p:cTn id="40" dur="75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decel="10000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ppt_x"/>
                                              </p:val>
                                            </p:tav>
                                            <p:tav tm="100000">
                                              <p:val>
                                                <p:strVal val="#ppt_x"/>
                                              </p:val>
                                            </p:tav>
                                          </p:tavLst>
                                        </p:anim>
                                        <p:anim calcmode="lin" valueType="num">
                                          <p:cBhvr additive="base">
                                            <p:cTn id="50" dur="75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750" fill="hold"/>
                                            <p:tgtEl>
                                              <p:spTgt spid="20"/>
                                            </p:tgtEl>
                                            <p:attrNameLst>
                                              <p:attrName>ppt_x</p:attrName>
                                            </p:attrNameLst>
                                          </p:cBhvr>
                                          <p:tavLst>
                                            <p:tav tm="0">
                                              <p:val>
                                                <p:strVal val="#ppt_x"/>
                                              </p:val>
                                            </p:tav>
                                            <p:tav tm="100000">
                                              <p:val>
                                                <p:strVal val="#ppt_x"/>
                                              </p:val>
                                            </p:tav>
                                          </p:tavLst>
                                        </p:anim>
                                        <p:anim calcmode="lin" valueType="num">
                                          <p:cBhvr additive="base">
                                            <p:cTn id="54" dur="750" fill="hold"/>
                                            <p:tgtEl>
                                              <p:spTgt spid="20"/>
                                            </p:tgtEl>
                                            <p:attrNameLst>
                                              <p:attrName>ppt_y</p:attrName>
                                            </p:attrNameLst>
                                          </p:cBhvr>
                                          <p:tavLst>
                                            <p:tav tm="0">
                                              <p:val>
                                                <p:strVal val="0-#ppt_h/2"/>
                                              </p:val>
                                            </p:tav>
                                            <p:tav tm="100000">
                                              <p:val>
                                                <p:strVal val="#ppt_y"/>
                                              </p:val>
                                            </p:tav>
                                          </p:tavLst>
                                        </p:anim>
                                      </p:childTnLst>
                                    </p:cTn>
                                  </p:par>
                                  <p:par>
                                    <p:cTn id="55" presetID="2" presetClass="entr" presetSubtype="4" decel="10000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750" fill="hold"/>
                                            <p:tgtEl>
                                              <p:spTgt spid="10"/>
                                            </p:tgtEl>
                                            <p:attrNameLst>
                                              <p:attrName>ppt_x</p:attrName>
                                            </p:attrNameLst>
                                          </p:cBhvr>
                                          <p:tavLst>
                                            <p:tav tm="0">
                                              <p:val>
                                                <p:strVal val="#ppt_x"/>
                                              </p:val>
                                            </p:tav>
                                            <p:tav tm="100000">
                                              <p:val>
                                                <p:strVal val="#ppt_x"/>
                                              </p:val>
                                            </p:tav>
                                          </p:tavLst>
                                        </p:anim>
                                        <p:anim calcmode="lin" valueType="num">
                                          <p:cBhvr additive="base">
                                            <p:cTn id="58"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decel="10000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750" fill="hold"/>
                                            <p:tgtEl>
                                              <p:spTgt spid="15"/>
                                            </p:tgtEl>
                                            <p:attrNameLst>
                                              <p:attrName>ppt_x</p:attrName>
                                            </p:attrNameLst>
                                          </p:cBhvr>
                                          <p:tavLst>
                                            <p:tav tm="0">
                                              <p:val>
                                                <p:strVal val="#ppt_x"/>
                                              </p:val>
                                            </p:tav>
                                            <p:tav tm="100000">
                                              <p:val>
                                                <p:strVal val="#ppt_x"/>
                                              </p:val>
                                            </p:tav>
                                          </p:tavLst>
                                        </p:anim>
                                        <p:anim calcmode="lin" valueType="num">
                                          <p:cBhvr additive="base">
                                            <p:cTn id="64" dur="75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1"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750" fill="hold"/>
                                            <p:tgtEl>
                                              <p:spTgt spid="21"/>
                                            </p:tgtEl>
                                            <p:attrNameLst>
                                              <p:attrName>ppt_x</p:attrName>
                                            </p:attrNameLst>
                                          </p:cBhvr>
                                          <p:tavLst>
                                            <p:tav tm="0">
                                              <p:val>
                                                <p:strVal val="#ppt_x"/>
                                              </p:val>
                                            </p:tav>
                                            <p:tav tm="100000">
                                              <p:val>
                                                <p:strVal val="#ppt_x"/>
                                              </p:val>
                                            </p:tav>
                                          </p:tavLst>
                                        </p:anim>
                                        <p:anim calcmode="lin" valueType="num">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750" fill="hold"/>
                                            <p:tgtEl>
                                              <p:spTgt spid="11"/>
                                            </p:tgtEl>
                                            <p:attrNameLst>
                                              <p:attrName>ppt_x</p:attrName>
                                            </p:attrNameLst>
                                          </p:cBhvr>
                                          <p:tavLst>
                                            <p:tav tm="0">
                                              <p:val>
                                                <p:strVal val="#ppt_x"/>
                                              </p:val>
                                            </p:tav>
                                            <p:tav tm="100000">
                                              <p:val>
                                                <p:strVal val="#ppt_x"/>
                                              </p:val>
                                            </p:tav>
                                          </p:tavLst>
                                        </p:anim>
                                        <p:anim calcmode="lin" valueType="num">
                                          <p:cBhvr additive="base">
                                            <p:cTn id="7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ppt_x"/>
                              </p:val>
                            </p:tav>
                            <p:tav tm="100000">
                              <p:val>
                                <p:strVal val="#ppt_x"/>
                              </p:val>
                            </p:tav>
                          </p:tavLst>
                        </p:anim>
                        <p:anim calcmode="lin" valueType="num">
                          <p:cBhvr additive="base">
                            <p:cTn dur="750" fill="hold"/>
                            <p:tgtEl>
                              <p:spTgt spid="3"/>
                            </p:tgtEl>
                            <p:attrNameLst>
                              <p:attrName>ppt_y</p:attrName>
                            </p:attrNameLst>
                          </p:cBhvr>
                          <p:tavLst>
                            <p:tav tm="0">
                              <p:val>
                                <p:strVal val="1+#ppt_h/2"/>
                              </p:val>
                            </p:tav>
                            <p:tav tm="100000">
                              <p:val>
                                <p:strVal val="#ppt_y"/>
                              </p:val>
                            </p:tav>
                          </p:tavLst>
                        </p:anim>
                      </p:childTnLst>
                    </p:cTn>
                  </p:par>
                </p:tnLst>
              </p:tmpl>
            </p:tmplLst>
          </p:bldP>
          <p:bldP spid="7" grpId="0" uiExpand="1">
            <p:tmplLst>
              <p:tmpl>
                <p:tnLst>
                  <p:par>
                    <p:cTn presetID="2" presetClass="entr" presetSubtype="4" decel="100000"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ppt_x"/>
                              </p:val>
                            </p:tav>
                            <p:tav tm="100000">
                              <p:val>
                                <p:strVal val="#ppt_x"/>
                              </p:val>
                            </p:tav>
                          </p:tavLst>
                        </p:anim>
                        <p:anim calcmode="lin" valueType="num">
                          <p:cBhvr additive="base">
                            <p:cTn dur="750" fill="hold"/>
                            <p:tgtEl>
                              <p:spTgt spid="7"/>
                            </p:tgtEl>
                            <p:attrNameLst>
                              <p:attrName>ppt_y</p:attrName>
                            </p:attrNameLst>
                          </p:cBhvr>
                          <p:tavLst>
                            <p:tav tm="0">
                              <p:val>
                                <p:strVal val="1+#ppt_h/2"/>
                              </p:val>
                            </p:tav>
                            <p:tav tm="100000">
                              <p:val>
                                <p:strVal val="#ppt_y"/>
                              </p:val>
                            </p:tav>
                          </p:tavLst>
                        </p:anim>
                      </p:childTnLst>
                    </p:cTn>
                  </p:par>
                </p:tnLst>
              </p:tmpl>
            </p:tmplLst>
          </p:bldP>
          <p:bldP spid="9" grpId="0">
            <p:tmplLst>
              <p:tmpl>
                <p:tnLst>
                  <p:par>
                    <p:cTn presetID="2" presetClass="entr" presetSubtype="4" decel="100000"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750" fill="hold"/>
                            <p:tgtEl>
                              <p:spTgt spid="9"/>
                            </p:tgtEl>
                            <p:attrNameLst>
                              <p:attrName>ppt_x</p:attrName>
                            </p:attrNameLst>
                          </p:cBhvr>
                          <p:tavLst>
                            <p:tav tm="0">
                              <p:val>
                                <p:strVal val="#ppt_x"/>
                              </p:val>
                            </p:tav>
                            <p:tav tm="100000">
                              <p:val>
                                <p:strVal val="#ppt_x"/>
                              </p:val>
                            </p:tav>
                          </p:tavLst>
                        </p:anim>
                        <p:anim calcmode="lin" valueType="num">
                          <p:cBhvr additive="base">
                            <p:cTn dur="750" fill="hold"/>
                            <p:tgtEl>
                              <p:spTgt spid="9"/>
                            </p:tgtEl>
                            <p:attrNameLst>
                              <p:attrName>ppt_y</p:attrName>
                            </p:attrNameLst>
                          </p:cBhvr>
                          <p:tavLst>
                            <p:tav tm="0">
                              <p:val>
                                <p:strVal val="1+#ppt_h/2"/>
                              </p:val>
                            </p:tav>
                            <p:tav tm="100000">
                              <p:val>
                                <p:strVal val="#ppt_y"/>
                              </p:val>
                            </p:tav>
                          </p:tavLst>
                        </p:anim>
                      </p:childTnLst>
                    </p:cTn>
                  </p:par>
                </p:tnLst>
              </p:tmpl>
            </p:tmplLst>
          </p:bldP>
          <p:bldP spid="10" grpId="0">
            <p:tmplLst>
              <p:tmpl>
                <p:tnLst>
                  <p:par>
                    <p:cTn presetID="2" presetClass="entr" presetSubtype="4" decel="10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ppt_x"/>
                              </p:val>
                            </p:tav>
                            <p:tav tm="100000">
                              <p:val>
                                <p:strVal val="#ppt_x"/>
                              </p:val>
                            </p:tav>
                          </p:tavLst>
                        </p:anim>
                        <p:anim calcmode="lin" valueType="num">
                          <p:cBhvr additive="base">
                            <p:cTn dur="750" fill="hold"/>
                            <p:tgtEl>
                              <p:spTgt spid="10"/>
                            </p:tgtEl>
                            <p:attrNameLst>
                              <p:attrName>ppt_y</p:attrName>
                            </p:attrNameLst>
                          </p:cBhvr>
                          <p:tavLst>
                            <p:tav tm="0">
                              <p:val>
                                <p:strVal val="1+#ppt_h/2"/>
                              </p:val>
                            </p:tav>
                            <p:tav tm="100000">
                              <p:val>
                                <p:strVal val="#ppt_y"/>
                              </p:val>
                            </p:tav>
                          </p:tavLst>
                        </p:anim>
                      </p:childTnLst>
                    </p:cTn>
                  </p:par>
                </p:tnLst>
              </p:tmpl>
            </p:tmplLst>
          </p:bldP>
          <p:bldP spid="11" grpId="0">
            <p:tmplLst>
              <p:tmpl>
                <p:tnLst>
                  <p:par>
                    <p:cTn presetID="2" presetClass="entr" presetSubtype="4" decel="10000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ppt_x"/>
                              </p:val>
                            </p:tav>
                            <p:tav tm="100000">
                              <p:val>
                                <p:strVal val="#ppt_x"/>
                              </p:val>
                            </p:tav>
                          </p:tavLst>
                        </p:anim>
                        <p:anim calcmode="lin" valueType="num">
                          <p:cBhvr additive="base">
                            <p:cTn dur="750" fill="hold"/>
                            <p:tgtEl>
                              <p:spTgt spid="11"/>
                            </p:tgtEl>
                            <p:attrNameLst>
                              <p:attrName>ppt_y</p:attrName>
                            </p:attrNameLst>
                          </p:cBhvr>
                          <p:tavLst>
                            <p:tav tm="0">
                              <p:val>
                                <p:strVal val="1+#ppt_h/2"/>
                              </p:val>
                            </p:tav>
                            <p:tav tm="100000">
                              <p:val>
                                <p:strVal val="#ppt_y"/>
                              </p:val>
                            </p:tav>
                          </p:tavLst>
                        </p:anim>
                      </p:childTnLst>
                    </p:cTn>
                  </p:par>
                </p:tnLst>
              </p:tmpl>
            </p:tmplLst>
          </p:bldP>
          <p:bldP spid="12" grpId="0" animBg="1"/>
          <p:bldP spid="13" grpId="0" animBg="1"/>
          <p:bldP spid="14" grpId="0" animBg="1"/>
          <p:bldP spid="15" grpId="0" animBg="1"/>
          <p:bldP spid="16" grpId="0" animBg="1"/>
          <p:bldP spid="17" grpId="0" uiExpand="1" build="p">
            <p:tmplLst>
              <p:tmpl lvl="1">
                <p:tnLst>
                  <p:par>
                    <p:cTn presetID="2" presetClass="entr" presetSubtype="1"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ppt_x"/>
                              </p:val>
                            </p:tav>
                            <p:tav tm="100000">
                              <p:val>
                                <p:strVal val="#ppt_x"/>
                              </p:val>
                            </p:tav>
                          </p:tavLst>
                        </p:anim>
                        <p:anim calcmode="lin" valueType="num">
                          <p:cBhvr additive="base">
                            <p:cTn dur="750" fill="hold"/>
                            <p:tgtEl>
                              <p:spTgt spid="17"/>
                            </p:tgtEl>
                            <p:attrNameLst>
                              <p:attrName>ppt_y</p:attrName>
                            </p:attrNameLst>
                          </p:cBhvr>
                          <p:tavLst>
                            <p:tav tm="0">
                              <p:val>
                                <p:strVal val="1+#ppt_h/2"/>
                              </p:val>
                            </p:tav>
                            <p:tav tm="100000">
                              <p:val>
                                <p:strVal val="#ppt_y"/>
                              </p:val>
                            </p:tav>
                          </p:tavLst>
                        </p:anim>
                      </p:childTnLst>
                    </p:cTn>
                  </p:par>
                </p:tnLst>
              </p:tmpl>
            </p:tmplLst>
          </p:bldP>
          <p:bldP spid="18" grpId="0" uiExpand="1" build="p">
            <p:tmplLst>
              <p:tmpl lvl="1">
                <p:tnLst>
                  <p:par>
                    <p:cTn presetID="2" presetClass="entr" presetSubtype="1"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0-#ppt_h/2"/>
                              </p:val>
                            </p:tav>
                            <p:tav tm="100000">
                              <p:val>
                                <p:strVal val="#ppt_y"/>
                              </p:val>
                            </p:tav>
                          </p:tavLst>
                        </p:anim>
                      </p:childTnLst>
                    </p:cTn>
                  </p:par>
                </p:tnLst>
              </p:tmpl>
              <p:tmpl lvl="2">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19" grpId="0">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750" fill="hold"/>
                            <p:tgtEl>
                              <p:spTgt spid="19"/>
                            </p:tgtEl>
                            <p:attrNameLst>
                              <p:attrName>ppt_x</p:attrName>
                            </p:attrNameLst>
                          </p:cBhvr>
                          <p:tavLst>
                            <p:tav tm="0">
                              <p:val>
                                <p:strVal val="#ppt_x"/>
                              </p:val>
                            </p:tav>
                            <p:tav tm="100000">
                              <p:val>
                                <p:strVal val="#ppt_x"/>
                              </p:val>
                            </p:tav>
                          </p:tavLst>
                        </p:anim>
                        <p:anim calcmode="lin" valueType="num">
                          <p:cBhvr additive="base">
                            <p:cTn dur="750" fill="hold"/>
                            <p:tgtEl>
                              <p:spTgt spid="19"/>
                            </p:tgtEl>
                            <p:attrNameLst>
                              <p:attrName>ppt_y</p:attrName>
                            </p:attrNameLst>
                          </p:cBhvr>
                          <p:tavLst>
                            <p:tav tm="0">
                              <p:val>
                                <p:strVal val="0-#ppt_h/2"/>
                              </p:val>
                            </p:tav>
                            <p:tav tm="100000">
                              <p:val>
                                <p:strVal val="#ppt_y"/>
                              </p:val>
                            </p:tav>
                          </p:tavLst>
                        </p:anim>
                      </p:childTnLst>
                    </p:cTn>
                  </p:par>
                </p:tnLst>
              </p:tmpl>
            </p:tmplLst>
          </p:bldP>
          <p:bldP spid="20" grpId="0">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ppt_x"/>
                              </p:val>
                            </p:tav>
                            <p:tav tm="100000">
                              <p:val>
                                <p:strVal val="#ppt_x"/>
                              </p:val>
                            </p:tav>
                          </p:tavLst>
                        </p:anim>
                        <p:anim calcmode="lin" valueType="num">
                          <p:cBhvr additive="base">
                            <p:cTn dur="750" fill="hold"/>
                            <p:tgtEl>
                              <p:spTgt spid="20"/>
                            </p:tgtEl>
                            <p:attrNameLst>
                              <p:attrName>ppt_y</p:attrName>
                            </p:attrNameLst>
                          </p:cBhvr>
                          <p:tavLst>
                            <p:tav tm="0">
                              <p:val>
                                <p:strVal val="0-#ppt_h/2"/>
                              </p:val>
                            </p:tav>
                            <p:tav tm="100000">
                              <p:val>
                                <p:strVal val="#ppt_y"/>
                              </p:val>
                            </p:tav>
                          </p:tavLst>
                        </p:anim>
                      </p:childTnLst>
                    </p:cTn>
                  </p:par>
                </p:tnLst>
              </p:tmpl>
            </p:tmplLst>
          </p:bldP>
          <p:bldP spid="21" grpId="0">
            <p:tmplLst>
              <p:tmpl>
                <p:tnLst>
                  <p:par>
                    <p:cTn presetID="2" presetClass="entr" presetSubtype="1"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ppt_x"/>
                              </p:val>
                            </p:tav>
                            <p:tav tm="100000">
                              <p:val>
                                <p:strVal val="#ppt_x"/>
                              </p:val>
                            </p:tav>
                          </p:tavLst>
                        </p:anim>
                        <p:anim calcmode="lin" valueType="num">
                          <p:cBhvr additive="base">
                            <p:cTn dur="750" fill="hold"/>
                            <p:tgtEl>
                              <p:spTgt spid="21"/>
                            </p:tgtEl>
                            <p:attrNameLst>
                              <p:attrName>ppt_y</p:attrName>
                            </p:attrNameLst>
                          </p:cBhvr>
                          <p:tavLst>
                            <p:tav tm="0">
                              <p:val>
                                <p:strVal val="0-#ppt_h/2"/>
                              </p:val>
                            </p:tav>
                            <p:tav tm="100000">
                              <p:val>
                                <p:strVal val="#ppt_y"/>
                              </p:val>
                            </p:tav>
                          </p:tavLst>
                        </p:anim>
                      </p:childTnLst>
                    </p:cTn>
                  </p:par>
                </p:tnLst>
              </p:tmpl>
            </p:tmplLst>
          </p:bldP>
        </p:bld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0-50 Right Photo Lay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F36A43E7-F672-401D-B5B3-B9ED4F120538}"/>
              </a:ext>
            </a:extLst>
          </p:cNvPr>
          <p:cNvSpPr/>
          <p:nvPr userDrawn="1"/>
        </p:nvSpPr>
        <p:spPr>
          <a:xfrm>
            <a:off x="1177334" y="0"/>
            <a:ext cx="3774669" cy="1662545"/>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bwMode="ltGray">
          <a:xfrm>
            <a:off x="6129304" y="0"/>
            <a:ext cx="6062696" cy="6856100"/>
          </a:xfrm>
          <a:blipFill>
            <a:blip r:embed="rId2" cstate="email">
              <a:extLst>
                <a:ext uri="{28A0092B-C50C-407E-A947-70E740481C1C}">
                  <a14:useLocalDpi xmlns:a14="http://schemas.microsoft.com/office/drawing/2010/main"/>
                </a:ext>
              </a:extLst>
            </a:blip>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a:t>Click icon to add picture</a:t>
            </a:r>
            <a:endParaRPr lang="en-US" dirty="0"/>
          </a:p>
        </p:txBody>
      </p:sp>
      <p:sp>
        <p:nvSpPr>
          <p:cNvPr id="4" name="Slide Number Placeholder 5"/>
          <p:cNvSpPr>
            <a:spLocks noGrp="1"/>
          </p:cNvSpPr>
          <p:nvPr>
            <p:ph type="sldNum" sz="quarter" idx="4"/>
          </p:nvPr>
        </p:nvSpPr>
        <p:spPr>
          <a:xfrm>
            <a:off x="11837561" y="6484937"/>
            <a:ext cx="387743" cy="365125"/>
          </a:xfrm>
          <a:prstGeom prst="rect">
            <a:avLst/>
          </a:prstGeom>
        </p:spPr>
        <p:txBody>
          <a:bodyPr vert="horz" lIns="91440" tIns="45720" rIns="91440" bIns="45720" rtlCol="0" anchor="ctr"/>
          <a:lstStyle>
            <a:lvl1pPr algn="r">
              <a:defRPr sz="1100">
                <a:solidFill>
                  <a:schemeClr val="bg1"/>
                </a:solidFill>
              </a:defRPr>
            </a:lvl1pPr>
          </a:lstStyle>
          <a:p>
            <a:fld id="{5AE1514C-5E56-4738-A1FF-4B1CFD2A3E36}" type="slidenum">
              <a:rPr lang="en-US" smtClean="0"/>
              <a:pPr/>
              <a:t>‹#›</a:t>
            </a:fld>
            <a:endParaRPr lang="en-US" dirty="0"/>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9" name="Text Placeholder 6"/>
          <p:cNvSpPr>
            <a:spLocks noGrp="1"/>
          </p:cNvSpPr>
          <p:nvPr>
            <p:ph type="body" sz="quarter" idx="11" hasCustomPrompt="1"/>
          </p:nvPr>
        </p:nvSpPr>
        <p:spPr>
          <a:xfrm>
            <a:off x="0" y="2959332"/>
            <a:ext cx="6096000" cy="3063712"/>
          </a:xfrm>
        </p:spPr>
        <p:txBody>
          <a:bodyPr anchor="t" anchorCtr="0"/>
          <a:lstStyle>
            <a:lvl1pPr algn="ctr" defTabSz="914400" rtl="0" eaLnBrk="1" latinLnBrk="0" hangingPunct="1">
              <a:lnSpc>
                <a:spcPct val="90000"/>
              </a:lnSpc>
              <a:spcBef>
                <a:spcPct val="0"/>
              </a:spcBef>
              <a:spcAft>
                <a:spcPts val="3000"/>
              </a:spcAft>
              <a:buNone/>
              <a:defRPr lang="en-US" sz="32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spcAft>
                <a:spcPts val="600"/>
              </a:spcAft>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2"/>
          <p:cNvSpPr>
            <a:spLocks noGrp="1"/>
          </p:cNvSpPr>
          <p:nvPr>
            <p:ph type="body" sz="quarter" idx="19"/>
          </p:nvPr>
        </p:nvSpPr>
        <p:spPr>
          <a:xfrm>
            <a:off x="0" y="1795359"/>
            <a:ext cx="6096000" cy="548957"/>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dirty="0"/>
              <a:t>Click to edit Master text styles</a:t>
            </a:r>
          </a:p>
        </p:txBody>
      </p:sp>
      <p:sp>
        <p:nvSpPr>
          <p:cNvPr id="12" name="Slide Number Placeholder 7"/>
          <p:cNvSpPr txBox="1">
            <a:spLocks/>
          </p:cNvSpPr>
          <p:nvPr userDrawn="1"/>
        </p:nvSpPr>
        <p:spPr>
          <a:xfrm>
            <a:off x="10343911" y="6498718"/>
            <a:ext cx="523406" cy="365125"/>
          </a:xfrm>
          <a:prstGeom prst="rect">
            <a:avLst/>
          </a:prstGeom>
        </p:spPr>
        <p:txBody>
          <a:bodyPr vert="horz" wrap="none"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97E989-D798-4C62-8E93-3D2D613C2488}" type="slidenum">
              <a:rPr lang="en-US" smtClean="0">
                <a:solidFill>
                  <a:schemeClr val="bg1"/>
                </a:solidFill>
              </a:rPr>
              <a:pPr/>
              <a:t>‹#›</a:t>
            </a:fld>
            <a:endParaRPr lang="en-US" dirty="0">
              <a:solidFill>
                <a:schemeClr val="bg1"/>
              </a:solidFill>
            </a:endParaRPr>
          </a:p>
        </p:txBody>
      </p:sp>
      <p:pic>
        <p:nvPicPr>
          <p:cNvPr id="8" name="Picture 7" descr="A picture containing text, outdoor, window&#10;&#10;Description automatically generated">
            <a:extLst>
              <a:ext uri="{FF2B5EF4-FFF2-40B4-BE49-F238E27FC236}">
                <a16:creationId xmlns:a16="http://schemas.microsoft.com/office/drawing/2014/main" id="{74FB0741-00E3-4CD1-A77D-6EE7377F2A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6608" y="6155857"/>
            <a:ext cx="1198011" cy="565618"/>
          </a:xfrm>
          <a:prstGeom prst="rect">
            <a:avLst/>
          </a:prstGeom>
        </p:spPr>
      </p:pic>
    </p:spTree>
    <p:extLst>
      <p:ext uri="{BB962C8B-B14F-4D97-AF65-F5344CB8AC3E}">
        <p14:creationId xmlns:p14="http://schemas.microsoft.com/office/powerpoint/2010/main" val="443957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50-50 Right Photo Layou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13F8431-5342-481A-A966-59951CA794F7}"/>
              </a:ext>
            </a:extLst>
          </p:cNvPr>
          <p:cNvSpPr/>
          <p:nvPr userDrawn="1"/>
        </p:nvSpPr>
        <p:spPr>
          <a:xfrm>
            <a:off x="1177334" y="0"/>
            <a:ext cx="3774669" cy="1662545"/>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bwMode="ltGray">
          <a:xfrm>
            <a:off x="6129304" y="0"/>
            <a:ext cx="6062696" cy="6856100"/>
          </a:xfrm>
          <a:blipFill>
            <a:blip r:embed="rId2" cstate="email">
              <a:extLst>
                <a:ext uri="{28A0092B-C50C-407E-A947-70E740481C1C}">
                  <a14:useLocalDpi xmlns:a14="http://schemas.microsoft.com/office/drawing/2010/main"/>
                </a:ext>
              </a:extLst>
            </a:blip>
            <a:srcRect/>
            <a:stretch>
              <a:fillRect/>
            </a:stretch>
          </a:blipFill>
        </p:spPr>
        <p:txBody>
          <a:bodyPr tIns="548640" anchor="ctr" anchorCtr="0">
            <a:noAutofit/>
          </a:bodyPr>
          <a:lstStyle>
            <a:lvl1pPr marL="0" indent="0" algn="ctr">
              <a:buNone/>
              <a:defRPr sz="3600" b="1" cap="none" baseline="0">
                <a:solidFill>
                  <a:srgbClr val="FFC000"/>
                </a:solidFill>
                <a:latin typeface="+mn-lt"/>
              </a:defRPr>
            </a:lvl1pPr>
          </a:lstStyle>
          <a:p>
            <a:r>
              <a:rPr lang="en-US"/>
              <a:t>Click icon to add picture</a:t>
            </a:r>
            <a:endParaRPr lang="en-US" dirty="0"/>
          </a:p>
        </p:txBody>
      </p:sp>
      <p:sp>
        <p:nvSpPr>
          <p:cNvPr id="7" name="Text Placeholder 6"/>
          <p:cNvSpPr>
            <a:spLocks noGrp="1"/>
          </p:cNvSpPr>
          <p:nvPr>
            <p:ph type="body" sz="quarter" idx="11" hasCustomPrompt="1"/>
          </p:nvPr>
        </p:nvSpPr>
        <p:spPr>
          <a:xfrm>
            <a:off x="0" y="3057136"/>
            <a:ext cx="6129304" cy="3058786"/>
          </a:xfrm>
        </p:spPr>
        <p:txBody>
          <a:bodyPr anchor="t" anchorCtr="0"/>
          <a:lstStyle>
            <a:lvl1pPr algn="ctr" defTabSz="914400" rtl="0" eaLnBrk="1" latinLnBrk="0" hangingPunct="1">
              <a:lnSpc>
                <a:spcPct val="90000"/>
              </a:lnSpc>
              <a:spcBef>
                <a:spcPct val="0"/>
              </a:spcBef>
              <a:spcAft>
                <a:spcPts val="3000"/>
              </a:spcAft>
              <a:buNone/>
              <a:defRPr lang="en-US" sz="32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3" name="Text Placeholder 2"/>
          <p:cNvSpPr>
            <a:spLocks noGrp="1"/>
          </p:cNvSpPr>
          <p:nvPr>
            <p:ph type="body" sz="quarter" idx="19"/>
          </p:nvPr>
        </p:nvSpPr>
        <p:spPr>
          <a:xfrm>
            <a:off x="0" y="1797806"/>
            <a:ext cx="6129304"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a:t>Click to edit Master text styles</a:t>
            </a:r>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pic>
        <p:nvPicPr>
          <p:cNvPr id="9" name="Picture 8" descr="A picture containing text, outdoor, window&#10;&#10;Description automatically generated">
            <a:extLst>
              <a:ext uri="{FF2B5EF4-FFF2-40B4-BE49-F238E27FC236}">
                <a16:creationId xmlns:a16="http://schemas.microsoft.com/office/drawing/2014/main" id="{AC821B2A-5A1E-411B-85BB-DDCB70655B2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6608" y="6155857"/>
            <a:ext cx="1198011" cy="565618"/>
          </a:xfrm>
          <a:prstGeom prst="rect">
            <a:avLst/>
          </a:prstGeom>
        </p:spPr>
      </p:pic>
    </p:spTree>
    <p:extLst>
      <p:ext uri="{BB962C8B-B14F-4D97-AF65-F5344CB8AC3E}">
        <p14:creationId xmlns:p14="http://schemas.microsoft.com/office/powerpoint/2010/main" val="1888233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50-50 Left Photo Layout with tex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9F4EDFAC-38C1-4C93-AA21-8D25E0B3E41E}"/>
              </a:ext>
            </a:extLst>
          </p:cNvPr>
          <p:cNvSpPr/>
          <p:nvPr userDrawn="1"/>
        </p:nvSpPr>
        <p:spPr>
          <a:xfrm>
            <a:off x="7255885" y="0"/>
            <a:ext cx="3774669" cy="1662545"/>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bwMode="ltGray">
          <a:xfrm flipH="1">
            <a:off x="-1" y="0"/>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8" name="Text Placeholder 6"/>
          <p:cNvSpPr>
            <a:spLocks noGrp="1"/>
          </p:cNvSpPr>
          <p:nvPr>
            <p:ph type="body" sz="quarter" idx="11" hasCustomPrompt="1"/>
          </p:nvPr>
        </p:nvSpPr>
        <p:spPr>
          <a:xfrm>
            <a:off x="6094443" y="3043985"/>
            <a:ext cx="6097555" cy="3169586"/>
          </a:xfrm>
        </p:spPr>
        <p:txBody>
          <a:bodyPr anchor="t" anchorCtr="0"/>
          <a:lstStyle>
            <a:lvl1pPr algn="ctr" defTabSz="914400" rtl="0" eaLnBrk="1" latinLnBrk="0" hangingPunct="1">
              <a:lnSpc>
                <a:spcPct val="90000"/>
              </a:lnSpc>
              <a:spcBef>
                <a:spcPct val="0"/>
              </a:spcBef>
              <a:spcAft>
                <a:spcPts val="3000"/>
              </a:spcAft>
              <a:buNone/>
              <a:defRPr lang="en-US" sz="32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sz="quarter" idx="19"/>
          </p:nvPr>
        </p:nvSpPr>
        <p:spPr>
          <a:xfrm>
            <a:off x="6094443" y="1813879"/>
            <a:ext cx="6097556" cy="535531"/>
          </a:xfrm>
        </p:spPr>
        <p:txBody>
          <a:bodyPr/>
          <a:lstStyle>
            <a:lvl1pPr algn="ctr">
              <a:defRPr sz="3600" b="0">
                <a:latin typeface="+mj-lt"/>
              </a:defRPr>
            </a:lvl1pPr>
            <a:lvl2pPr algn="ctr">
              <a:defRPr lang="en-US" sz="32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dirty="0"/>
              <a:t>Click to edit Master text styles</a:t>
            </a:r>
          </a:p>
        </p:txBody>
      </p:sp>
      <p:sp>
        <p:nvSpPr>
          <p:cNvPr id="10" name="Content Placeholder 2"/>
          <p:cNvSpPr>
            <a:spLocks noGrp="1"/>
          </p:cNvSpPr>
          <p:nvPr>
            <p:ph idx="18" hasCustomPrompt="1"/>
          </p:nvPr>
        </p:nvSpPr>
        <p:spPr>
          <a:xfrm>
            <a:off x="795449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pic>
        <p:nvPicPr>
          <p:cNvPr id="7" name="Picture 6" descr="A picture containing text, outdoor, window&#10;&#10;Description automatically generated">
            <a:extLst>
              <a:ext uri="{FF2B5EF4-FFF2-40B4-BE49-F238E27FC236}">
                <a16:creationId xmlns:a16="http://schemas.microsoft.com/office/drawing/2014/main" id="{E90B1A77-EA27-41A0-B7F6-79517249C2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6306" y="6155857"/>
            <a:ext cx="1198011" cy="565618"/>
          </a:xfrm>
          <a:prstGeom prst="rect">
            <a:avLst/>
          </a:prstGeom>
        </p:spPr>
      </p:pic>
    </p:spTree>
    <p:extLst>
      <p:ext uri="{BB962C8B-B14F-4D97-AF65-F5344CB8AC3E}">
        <p14:creationId xmlns:p14="http://schemas.microsoft.com/office/powerpoint/2010/main" val="179820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5_50-50 Left Photo Layout with tex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2DFA8E7-E8D7-46B5-852E-A9580466587E}"/>
              </a:ext>
            </a:extLst>
          </p:cNvPr>
          <p:cNvSpPr/>
          <p:nvPr userDrawn="1"/>
        </p:nvSpPr>
        <p:spPr>
          <a:xfrm>
            <a:off x="7298932" y="0"/>
            <a:ext cx="3774669" cy="1662545"/>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p:cNvSpPr>
            <a:spLocks noGrp="1"/>
          </p:cNvSpPr>
          <p:nvPr>
            <p:ph type="pic" sz="quarter" idx="10"/>
          </p:nvPr>
        </p:nvSpPr>
        <p:spPr bwMode="ltGray">
          <a:xfrm>
            <a:off x="0" y="0"/>
            <a:ext cx="6094444" cy="6856100"/>
          </a:xfrm>
          <a:blipFill>
            <a:blip r:embed="rId2" cstate="email">
              <a:extLst>
                <a:ext uri="{28A0092B-C50C-407E-A947-70E740481C1C}">
                  <a14:useLocalDpi xmlns:a14="http://schemas.microsoft.com/office/drawing/2010/main"/>
                </a:ext>
              </a:extLst>
            </a:blip>
            <a:srcRect/>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8" name="Text Placeholder 6"/>
          <p:cNvSpPr>
            <a:spLocks noGrp="1"/>
          </p:cNvSpPr>
          <p:nvPr>
            <p:ph type="body" sz="quarter" idx="11" hasCustomPrompt="1"/>
          </p:nvPr>
        </p:nvSpPr>
        <p:spPr>
          <a:xfrm>
            <a:off x="6180534" y="3043985"/>
            <a:ext cx="6011466" cy="3169586"/>
          </a:xfrm>
        </p:spPr>
        <p:txBody>
          <a:bodyPr anchor="t" anchorCtr="0"/>
          <a:lstStyle>
            <a:lvl1pPr algn="ctr" defTabSz="914400" rtl="0" eaLnBrk="1" latinLnBrk="0" hangingPunct="1">
              <a:lnSpc>
                <a:spcPct val="90000"/>
              </a:lnSpc>
              <a:spcBef>
                <a:spcPct val="0"/>
              </a:spcBef>
              <a:spcAft>
                <a:spcPts val="3000"/>
              </a:spcAft>
              <a:buNone/>
              <a:defRPr lang="en-US" sz="3200" b="0" i="0" kern="1200" spc="0" baseline="0" dirty="0">
                <a:solidFill>
                  <a:schemeClr val="tx2"/>
                </a:soli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2"/>
          <p:cNvSpPr>
            <a:spLocks noGrp="1"/>
          </p:cNvSpPr>
          <p:nvPr>
            <p:ph type="body" sz="quarter" idx="19"/>
          </p:nvPr>
        </p:nvSpPr>
        <p:spPr>
          <a:xfrm>
            <a:off x="6180534" y="1813879"/>
            <a:ext cx="5791200" cy="535531"/>
          </a:xfrm>
        </p:spPr>
        <p:txBody>
          <a:bodyPr/>
          <a:lstStyle>
            <a:lvl1pPr algn="ctr">
              <a:defRPr sz="3600" b="0">
                <a:latin typeface="+mj-lt"/>
              </a:defRPr>
            </a:lvl1pPr>
            <a:lvl2pPr algn="ctr">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914400" rtl="0" eaLnBrk="1" latinLnBrk="0" hangingPunct="1">
              <a:lnSpc>
                <a:spcPct val="90000"/>
              </a:lnSpc>
              <a:spcBef>
                <a:spcPts val="500"/>
              </a:spcBef>
              <a:buFont typeface="Arial" panose="020B0604020202020204" pitchFamily="34" charset="0"/>
              <a:buNone/>
            </a:pPr>
            <a:r>
              <a:rPr lang="en-US" dirty="0"/>
              <a:t>Click to edit Master text styles</a:t>
            </a:r>
          </a:p>
        </p:txBody>
      </p:sp>
      <p:sp>
        <p:nvSpPr>
          <p:cNvPr id="11" name="Content Placeholder 2"/>
          <p:cNvSpPr>
            <a:spLocks noGrp="1"/>
          </p:cNvSpPr>
          <p:nvPr>
            <p:ph idx="18" hasCustomPrompt="1"/>
          </p:nvPr>
        </p:nvSpPr>
        <p:spPr>
          <a:xfrm>
            <a:off x="7997546"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2"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pic>
        <p:nvPicPr>
          <p:cNvPr id="9" name="Picture 8" descr="A picture containing text, outdoor, window&#10;&#10;Description automatically generated">
            <a:extLst>
              <a:ext uri="{FF2B5EF4-FFF2-40B4-BE49-F238E27FC236}">
                <a16:creationId xmlns:a16="http://schemas.microsoft.com/office/drawing/2014/main" id="{4E92EA1E-7C40-4E0D-BBAD-CFF039A2EDD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6306" y="6155857"/>
            <a:ext cx="1198011" cy="565618"/>
          </a:xfrm>
          <a:prstGeom prst="rect">
            <a:avLst/>
          </a:prstGeom>
        </p:spPr>
      </p:pic>
    </p:spTree>
    <p:extLst>
      <p:ext uri="{BB962C8B-B14F-4D97-AF65-F5344CB8AC3E}">
        <p14:creationId xmlns:p14="http://schemas.microsoft.com/office/powerpoint/2010/main" val="24176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50-50 Left Photo Layout with tex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flipH="1">
            <a:off x="-1" y="0"/>
            <a:ext cx="6094444" cy="685610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
        <p:nvSpPr>
          <p:cNvPr id="7" name="Text Placeholder 6"/>
          <p:cNvSpPr>
            <a:spLocks noGrp="1"/>
          </p:cNvSpPr>
          <p:nvPr>
            <p:ph type="body" sz="quarter" idx="11" hasCustomPrompt="1"/>
          </p:nvPr>
        </p:nvSpPr>
        <p:spPr>
          <a:xfrm>
            <a:off x="6096000" y="2162499"/>
            <a:ext cx="6096000" cy="2533001"/>
          </a:xfrm>
        </p:spPr>
        <p:txBody>
          <a:bodyPr anchor="ctr" anchorCtr="0"/>
          <a:lstStyle>
            <a:lvl1pPr algn="ctr" defTabSz="914400" rtl="0" eaLnBrk="1" latinLnBrk="0" hangingPunct="1">
              <a:lnSpc>
                <a:spcPct val="90000"/>
              </a:lnSpc>
              <a:spcBef>
                <a:spcPts val="2400"/>
              </a:spcBef>
              <a:spcAft>
                <a:spcPts val="600"/>
              </a:spcAft>
              <a:buNone/>
              <a:defRPr lang="en-US" sz="32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spcBef>
                <a:spcPts val="0"/>
              </a:spcBef>
              <a:spcAft>
                <a:spcPts val="600"/>
              </a:spcAft>
              <a:defRPr sz="2800"/>
            </a:lvl2pPr>
            <a:lvl3pPr algn="ctr">
              <a:spcBef>
                <a:spcPts val="0"/>
              </a:spcBef>
              <a:spcAft>
                <a:spcPts val="600"/>
              </a:spcAft>
              <a:defRPr lang="en-US" sz="2400" b="0" kern="1200" dirty="0">
                <a:solidFill>
                  <a:schemeClr val="tx1">
                    <a:lumMod val="85000"/>
                    <a:lumOff val="15000"/>
                  </a:schemeClr>
                </a:solidFill>
                <a:latin typeface="+mn-lt"/>
                <a:ea typeface="+mn-ea"/>
                <a:cs typeface="+mn-cs"/>
              </a:defRPr>
            </a:lvl3pPr>
            <a:lvl4pPr algn="ctr">
              <a:spcBef>
                <a:spcPts val="0"/>
              </a:spcBef>
              <a:spcAft>
                <a:spcPts val="600"/>
              </a:spcAft>
              <a:defRPr sz="2000" b="1"/>
            </a:lvl4pPr>
            <a:lvl5pPr algn="ctr">
              <a:spcBef>
                <a:spcPts val="0"/>
              </a:spcBef>
              <a:spcAft>
                <a:spcPts val="6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pic>
        <p:nvPicPr>
          <p:cNvPr id="6" name="Picture 5" descr="A picture containing text, outdoor, window&#10;&#10;Description automatically generated">
            <a:extLst>
              <a:ext uri="{FF2B5EF4-FFF2-40B4-BE49-F238E27FC236}">
                <a16:creationId xmlns:a16="http://schemas.microsoft.com/office/drawing/2014/main" id="{8DEAE59C-965E-4885-898B-C3CFD7F41F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6306" y="6155857"/>
            <a:ext cx="1198011" cy="565618"/>
          </a:xfrm>
          <a:prstGeom prst="rect">
            <a:avLst/>
          </a:prstGeom>
        </p:spPr>
      </p:pic>
    </p:spTree>
    <p:extLst>
      <p:ext uri="{BB962C8B-B14F-4D97-AF65-F5344CB8AC3E}">
        <p14:creationId xmlns:p14="http://schemas.microsoft.com/office/powerpoint/2010/main" val="3806054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50-50 Left Photo Layout with text">
    <p:spTree>
      <p:nvGrpSpPr>
        <p:cNvPr id="1" name=""/>
        <p:cNvGrpSpPr/>
        <p:nvPr/>
      </p:nvGrpSpPr>
      <p:grpSpPr>
        <a:xfrm>
          <a:off x="0" y="0"/>
          <a:ext cx="0" cy="0"/>
          <a:chOff x="0" y="0"/>
          <a:chExt cx="0" cy="0"/>
        </a:xfrm>
      </p:grpSpPr>
      <p:sp>
        <p:nvSpPr>
          <p:cNvPr id="10" name="Picture Placeholder 9"/>
          <p:cNvSpPr>
            <a:spLocks noGrp="1"/>
          </p:cNvSpPr>
          <p:nvPr>
            <p:ph type="pic" sz="quarter" idx="12" hasCustomPrompt="1"/>
          </p:nvPr>
        </p:nvSpPr>
        <p:spPr>
          <a:xfrm>
            <a:off x="0" y="0"/>
            <a:ext cx="12190413" cy="6858000"/>
          </a:xfrm>
          <a:blipFill>
            <a:blip r:embed="rId2" cstate="email">
              <a:extLst>
                <a:ext uri="{28A0092B-C50C-407E-A947-70E740481C1C}">
                  <a14:useLocalDpi xmlns:a14="http://schemas.microsoft.com/office/drawing/2010/main"/>
                </a:ext>
              </a:extLst>
            </a:blip>
            <a:stretch>
              <a:fillRect/>
            </a:stretch>
          </a:blipFill>
        </p:spPr>
        <p:txBody>
          <a:bodyPr anchor="ctr" anchorCtr="0">
            <a:noAutofit/>
          </a:bodyPr>
          <a:lstStyle>
            <a:lvl1pPr algn="r">
              <a:defRPr baseline="0"/>
            </a:lvl1pPr>
          </a:lstStyle>
          <a:p>
            <a:r>
              <a:rPr lang="en-US" dirty="0"/>
              <a:t>Full Bleed Picture</a:t>
            </a:r>
          </a:p>
        </p:txBody>
      </p:sp>
      <p:sp>
        <p:nvSpPr>
          <p:cNvPr id="14" name="Freeform: Shape 13">
            <a:extLst>
              <a:ext uri="{FF2B5EF4-FFF2-40B4-BE49-F238E27FC236}">
                <a16:creationId xmlns:a16="http://schemas.microsoft.com/office/drawing/2014/main" id="{95BFA580-9D08-450C-98D6-1163A6E16597}"/>
              </a:ext>
            </a:extLst>
          </p:cNvPr>
          <p:cNvSpPr/>
          <p:nvPr userDrawn="1"/>
        </p:nvSpPr>
        <p:spPr>
          <a:xfrm>
            <a:off x="1177334" y="0"/>
            <a:ext cx="3774669" cy="1662545"/>
          </a:xfrm>
          <a:custGeom>
            <a:avLst/>
            <a:gdLst>
              <a:gd name="connsiteX0" fmla="*/ 0 w 4741280"/>
              <a:gd name="connsiteY0" fmla="*/ 0 h 2353474"/>
              <a:gd name="connsiteX1" fmla="*/ 4741280 w 4741280"/>
              <a:gd name="connsiteY1" fmla="*/ 0 h 2353474"/>
              <a:gd name="connsiteX2" fmla="*/ 4729949 w 4741280"/>
              <a:gd name="connsiteY2" fmla="*/ 224399 h 2353474"/>
              <a:gd name="connsiteX3" fmla="*/ 2370640 w 4741280"/>
              <a:gd name="connsiteY3" fmla="*/ 2353474 h 2353474"/>
              <a:gd name="connsiteX4" fmla="*/ 11331 w 4741280"/>
              <a:gd name="connsiteY4" fmla="*/ 224399 h 2353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280" h="2353474">
                <a:moveTo>
                  <a:pt x="0" y="0"/>
                </a:moveTo>
                <a:lnTo>
                  <a:pt x="4741280" y="0"/>
                </a:lnTo>
                <a:lnTo>
                  <a:pt x="4729949" y="224399"/>
                </a:lnTo>
                <a:cubicBezTo>
                  <a:pt x="4608502" y="1420269"/>
                  <a:pt x="3598552" y="2353474"/>
                  <a:pt x="2370640" y="2353474"/>
                </a:cubicBezTo>
                <a:cubicBezTo>
                  <a:pt x="1142728" y="2353474"/>
                  <a:pt x="132779" y="1420269"/>
                  <a:pt x="11331" y="22439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p:cNvSpPr>
            <a:spLocks noGrp="1"/>
          </p:cNvSpPr>
          <p:nvPr>
            <p:ph idx="18" hasCustomPrompt="1"/>
          </p:nvPr>
        </p:nvSpPr>
        <p:spPr>
          <a:xfrm>
            <a:off x="1875949" y="419100"/>
            <a:ext cx="2377440" cy="840230"/>
          </a:xfrm>
        </p:spPr>
        <p:txBody>
          <a:bodyPr lIns="146304" rIns="146304"/>
          <a:lstStyle>
            <a:lvl1pPr marL="0" algn="ctr" defTabSz="914400" rtl="0" eaLnBrk="1" latinLnBrk="0" hangingPunct="1">
              <a:defRPr lang="en-US" sz="540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220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800"/>
            </a:lvl3pPr>
            <a:lvl4pPr algn="ctr">
              <a:defRPr sz="1800">
                <a:latin typeface="+mn-lt"/>
              </a:defRPr>
            </a:lvl4pPr>
            <a:lvl5pPr algn="ctr">
              <a:defRPr sz="1600">
                <a:latin typeface="+mn-lt"/>
              </a:defRPr>
            </a:lvl5pPr>
          </a:lstStyle>
          <a:p>
            <a:pPr lvl="0"/>
            <a:r>
              <a:rPr lang="en-US" dirty="0"/>
              <a:t>#</a:t>
            </a:r>
          </a:p>
        </p:txBody>
      </p:sp>
      <p:sp>
        <p:nvSpPr>
          <p:cNvPr id="11" name="Text Placeholder 6"/>
          <p:cNvSpPr>
            <a:spLocks noGrp="1"/>
          </p:cNvSpPr>
          <p:nvPr>
            <p:ph type="body" sz="quarter" idx="11"/>
          </p:nvPr>
        </p:nvSpPr>
        <p:spPr>
          <a:xfrm>
            <a:off x="304800" y="2786245"/>
            <a:ext cx="5960269" cy="3369612"/>
          </a:xfrm>
        </p:spPr>
        <p:txBody>
          <a:bodyPr anchor="t" anchorCtr="0"/>
          <a:lstStyle>
            <a:lvl1pPr algn="ctr" defTabSz="914400" rtl="0" eaLnBrk="1" latinLnBrk="0" hangingPunct="1">
              <a:lnSpc>
                <a:spcPct val="90000"/>
              </a:lnSpc>
              <a:spcBef>
                <a:spcPct val="0"/>
              </a:spcBef>
              <a:spcAft>
                <a:spcPts val="3000"/>
              </a:spcAft>
              <a:buNone/>
              <a:defRPr lang="en-US" sz="36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800"/>
            </a:lvl2pPr>
            <a:lvl3pPr algn="ctr">
              <a:defRPr lang="en-US" sz="2400" b="0" kern="1200" dirty="0">
                <a:solidFill>
                  <a:schemeClr val="tx1">
                    <a:lumMod val="85000"/>
                    <a:lumOff val="15000"/>
                  </a:schemeClr>
                </a:solidFill>
                <a:latin typeface="+mn-lt"/>
                <a:ea typeface="+mn-ea"/>
                <a:cs typeface="+mn-cs"/>
              </a:defRPr>
            </a:lvl3pPr>
            <a:lvl4pPr algn="ctr">
              <a:defRPr sz="2000" b="1"/>
            </a:lvl4pPr>
            <a:lvl5pPr algn="ct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sz="quarter" idx="19" hasCustomPrompt="1"/>
          </p:nvPr>
        </p:nvSpPr>
        <p:spPr>
          <a:xfrm>
            <a:off x="304800" y="1813879"/>
            <a:ext cx="5875734" cy="535531"/>
          </a:xfrm>
        </p:spPr>
        <p:txBody>
          <a:bodyPr/>
          <a:lstStyle>
            <a:lvl1pPr algn="ctr">
              <a:defRPr sz="3600" b="0">
                <a:latin typeface="+mj-lt"/>
              </a:defRPr>
            </a:lvl1pPr>
            <a:lvl2pPr marL="0" indent="0" algn="ctr" defTabSz="914400" rtl="0" eaLnBrk="1" latinLnBrk="0" hangingPunct="1">
              <a:lnSpc>
                <a:spcPct val="90000"/>
              </a:lnSpc>
              <a:spcBef>
                <a:spcPts val="500"/>
              </a:spcBef>
              <a:buFont typeface="Arial" panose="020B0604020202020204" pitchFamily="34" charset="0"/>
              <a:buNone/>
              <a:defRPr lang="en-US" sz="3200" b="0" kern="1200" dirty="0" smtClean="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1" indent="0" algn="ctr" defTabSz="914400" rtl="0" eaLnBrk="1" latinLnBrk="0" hangingPunct="1">
              <a:lnSpc>
                <a:spcPct val="90000"/>
              </a:lnSpc>
              <a:spcBef>
                <a:spcPts val="500"/>
              </a:spcBef>
              <a:buFont typeface="Arial" panose="020B0604020202020204" pitchFamily="34" charset="0"/>
              <a:buNone/>
            </a:pPr>
            <a:r>
              <a:rPr lang="en-US" dirty="0"/>
              <a:t>Headline</a:t>
            </a:r>
          </a:p>
        </p:txBody>
      </p:sp>
      <p:sp>
        <p:nvSpPr>
          <p:cNvPr id="13"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bg1"/>
                </a:solidFill>
              </a:defRPr>
            </a:lvl1pPr>
          </a:lstStyle>
          <a:p>
            <a:fld id="{4997E989-D798-4C62-8E93-3D2D613C2488}" type="slidenum">
              <a:rPr lang="en-US" smtClean="0"/>
              <a:pPr/>
              <a:t>‹#›</a:t>
            </a:fld>
            <a:endParaRPr lang="en-US" dirty="0"/>
          </a:p>
        </p:txBody>
      </p:sp>
      <p:pic>
        <p:nvPicPr>
          <p:cNvPr id="8" name="Picture 7">
            <a:extLst>
              <a:ext uri="{FF2B5EF4-FFF2-40B4-BE49-F238E27FC236}">
                <a16:creationId xmlns:a16="http://schemas.microsoft.com/office/drawing/2014/main" id="{5432263D-90C1-4505-ACD9-6D4661619C30}"/>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0246306" y="6155857"/>
            <a:ext cx="1198010" cy="565618"/>
          </a:xfrm>
          <a:prstGeom prst="rect">
            <a:avLst/>
          </a:prstGeom>
        </p:spPr>
      </p:pic>
    </p:spTree>
    <p:extLst>
      <p:ext uri="{BB962C8B-B14F-4D97-AF65-F5344CB8AC3E}">
        <p14:creationId xmlns:p14="http://schemas.microsoft.com/office/powerpoint/2010/main" val="2789140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0946BE-E04E-4A6A-85F2-FD53D2CF52D2}"/>
              </a:ext>
            </a:extLst>
          </p:cNvPr>
          <p:cNvSpPr/>
          <p:nvPr userDrawn="1"/>
        </p:nvSpPr>
        <p:spPr>
          <a:xfrm>
            <a:off x="0" y="0"/>
            <a:ext cx="12192000" cy="2974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3">
            <a:extLst>
              <a:ext uri="{FF2B5EF4-FFF2-40B4-BE49-F238E27FC236}">
                <a16:creationId xmlns:a16="http://schemas.microsoft.com/office/drawing/2014/main" id="{D921B53C-3558-46D1-A4A5-001B7F7E6270}"/>
              </a:ext>
            </a:extLst>
          </p:cNvPr>
          <p:cNvSpPr>
            <a:spLocks noGrp="1"/>
          </p:cNvSpPr>
          <p:nvPr>
            <p:ph type="body" sz="quarter" idx="10" hasCustomPrompt="1"/>
          </p:nvPr>
        </p:nvSpPr>
        <p:spPr>
          <a:xfrm>
            <a:off x="269240" y="3367878"/>
            <a:ext cx="5192775" cy="961289"/>
          </a:xfrm>
        </p:spPr>
        <p:txBody>
          <a:bodyPr wrap="square">
            <a:spAutoFit/>
          </a:bodyPr>
          <a:lstStyle>
            <a:lvl1pPr marL="0" marR="0" indent="0" algn="l" defTabSz="914367" rtl="0" eaLnBrk="1" fontAlgn="auto" latinLnBrk="0" hangingPunct="1">
              <a:lnSpc>
                <a:spcPct val="90000"/>
              </a:lnSpc>
              <a:spcBef>
                <a:spcPts val="1200"/>
              </a:spcBef>
              <a:spcAft>
                <a:spcPts val="0"/>
              </a:spcAft>
              <a:buClr>
                <a:schemeClr val="tx1"/>
              </a:buClr>
              <a:buSzPct val="90000"/>
              <a:buFont typeface="Wingdings" pitchFamily="2" charset="2"/>
              <a:buNone/>
              <a:tabLst/>
              <a:defRPr lang="en-US" sz="3137" kern="1200" spc="0" baseline="0" dirty="0">
                <a:solidFill>
                  <a:schemeClr val="tx1"/>
                </a:solidFill>
                <a:latin typeface="+mj-lt"/>
                <a:ea typeface="+mn-ea"/>
                <a:cs typeface="+mn-cs"/>
              </a:defRPr>
            </a:lvl1pPr>
            <a:lvl2pPr marL="0" indent="0">
              <a:buNone/>
              <a:defRPr sz="1961"/>
            </a:lvl2pPr>
            <a:lvl3pPr marL="227209" indent="0">
              <a:buNone/>
              <a:tabLst/>
              <a:defRPr sz="1961"/>
            </a:lvl3pPr>
            <a:lvl4pPr marL="451306" indent="0">
              <a:buNone/>
              <a:defRPr/>
            </a:lvl4pPr>
            <a:lvl5pPr marL="672290" indent="0">
              <a:buNone/>
              <a:tabLst/>
              <a:defRPr/>
            </a:lvl5pPr>
          </a:lstStyle>
          <a:p>
            <a:r>
              <a:rPr lang="en-US" dirty="0"/>
              <a:t>A short introduction</a:t>
            </a:r>
            <a:br>
              <a:rPr lang="en-US" dirty="0"/>
            </a:br>
            <a:r>
              <a:rPr lang="en-US" dirty="0"/>
              <a:t>to the data</a:t>
            </a:r>
          </a:p>
        </p:txBody>
      </p:sp>
      <p:sp>
        <p:nvSpPr>
          <p:cNvPr id="9" name="Text Placeholder 8">
            <a:extLst>
              <a:ext uri="{FF2B5EF4-FFF2-40B4-BE49-F238E27FC236}">
                <a16:creationId xmlns:a16="http://schemas.microsoft.com/office/drawing/2014/main" id="{0B85F9A9-F57B-4846-8974-2D1BBA81016E}"/>
              </a:ext>
            </a:extLst>
          </p:cNvPr>
          <p:cNvSpPr>
            <a:spLocks noGrp="1"/>
          </p:cNvSpPr>
          <p:nvPr>
            <p:ph type="body" sz="quarter" idx="11"/>
          </p:nvPr>
        </p:nvSpPr>
        <p:spPr>
          <a:xfrm>
            <a:off x="6253316" y="3503950"/>
            <a:ext cx="5671764" cy="1705723"/>
          </a:xfrm>
        </p:spPr>
        <p:txBody>
          <a:bodyPr/>
          <a:lstStyle>
            <a:lvl1pPr marL="0" indent="0" algn="l">
              <a:buNone/>
              <a:defRPr sz="1961">
                <a:latin typeface="+mn-lt"/>
              </a:defRPr>
            </a:lvl1pPr>
            <a:lvl2pPr marL="0" indent="0" algn="l">
              <a:buNone/>
              <a:defRPr sz="1765">
                <a:latin typeface="+mn-lt"/>
              </a:defRPr>
            </a:lvl2pPr>
            <a:lvl3pPr marL="0" indent="0" algn="l">
              <a:buNone/>
              <a:defRPr sz="1568">
                <a:latin typeface="+mn-lt"/>
              </a:defRPr>
            </a:lvl3pPr>
            <a:lvl4pPr marL="0" indent="0" algn="l">
              <a:buNone/>
              <a:defRPr sz="1372">
                <a:latin typeface="+mn-lt"/>
              </a:defRPr>
            </a:lvl4pPr>
            <a:lvl5pPr marL="0" indent="0" algn="l">
              <a:buNone/>
              <a:defRPr sz="137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2">
            <a:extLst>
              <a:ext uri="{FF2B5EF4-FFF2-40B4-BE49-F238E27FC236}">
                <a16:creationId xmlns:a16="http://schemas.microsoft.com/office/drawing/2014/main" id="{266B256F-0728-494C-9BAF-27281F4CBF0C}"/>
              </a:ext>
            </a:extLst>
          </p:cNvPr>
          <p:cNvSpPr>
            <a:spLocks noGrp="1"/>
          </p:cNvSpPr>
          <p:nvPr>
            <p:ph type="pic" sz="quarter" idx="12"/>
          </p:nvPr>
        </p:nvSpPr>
        <p:spPr>
          <a:xfrm>
            <a:off x="0" y="0"/>
            <a:ext cx="12192000" cy="2974848"/>
          </a:xfrm>
          <a:blipFill>
            <a:blip r:embed="rId2" cstate="email">
              <a:extLst>
                <a:ext uri="{28A0092B-C50C-407E-A947-70E740481C1C}">
                  <a14:useLocalDpi xmlns:a14="http://schemas.microsoft.com/office/drawing/2010/main"/>
                </a:ext>
              </a:extLst>
            </a:blip>
            <a:srcRect/>
            <a:stretch>
              <a:fillRect/>
            </a:stretch>
          </a:blipFill>
        </p:spPr>
        <p:txBody>
          <a:bodyPr anchor="ctr" anchorCtr="0">
            <a:noAutofit/>
          </a:bodyPr>
          <a:lstStyle>
            <a:lvl1pPr>
              <a:defRPr>
                <a:solidFill>
                  <a:schemeClr val="accent3"/>
                </a:solidFill>
              </a:defRPr>
            </a:lvl1pPr>
          </a:lstStyle>
          <a:p>
            <a:r>
              <a:rPr lang="en-US" dirty="0"/>
              <a:t>Click icon to add picture</a:t>
            </a:r>
          </a:p>
        </p:txBody>
      </p:sp>
      <p:sp>
        <p:nvSpPr>
          <p:cNvPr id="11" name="Title 1">
            <a:extLst>
              <a:ext uri="{FF2B5EF4-FFF2-40B4-BE49-F238E27FC236}">
                <a16:creationId xmlns:a16="http://schemas.microsoft.com/office/drawing/2014/main" id="{F450E557-CDEC-4E8C-9354-4BC40577B907}"/>
              </a:ext>
            </a:extLst>
          </p:cNvPr>
          <p:cNvSpPr>
            <a:spLocks noGrp="1"/>
          </p:cNvSpPr>
          <p:nvPr>
            <p:ph type="title"/>
          </p:nvPr>
        </p:nvSpPr>
        <p:spPr>
          <a:xfrm>
            <a:off x="304800" y="419100"/>
            <a:ext cx="11658600" cy="590931"/>
          </a:xfrm>
        </p:spPr>
        <p:txBody>
          <a:bodyPr/>
          <a:lstStyle>
            <a:lvl1pPr>
              <a:defRPr>
                <a:solidFill>
                  <a:schemeClr val="accent3"/>
                </a:solidFill>
              </a:defRPr>
            </a:lvl1pPr>
          </a:lstStyle>
          <a:p>
            <a:r>
              <a:rPr lang="en-US" dirty="0"/>
              <a:t>Click to edit Master title style</a:t>
            </a:r>
          </a:p>
        </p:txBody>
      </p:sp>
      <p:sp>
        <p:nvSpPr>
          <p:cNvPr id="12" name="Slide Number Placeholder 7">
            <a:extLst>
              <a:ext uri="{FF2B5EF4-FFF2-40B4-BE49-F238E27FC236}">
                <a16:creationId xmlns:a16="http://schemas.microsoft.com/office/drawing/2014/main" id="{C140BA1C-462F-48B9-86CE-2CB200426D38}"/>
              </a:ext>
            </a:extLst>
          </p:cNvPr>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pic>
        <p:nvPicPr>
          <p:cNvPr id="13" name="Picture 12" descr="A picture containing text, outdoor, window&#10;&#10;Description automatically generated">
            <a:extLst>
              <a:ext uri="{FF2B5EF4-FFF2-40B4-BE49-F238E27FC236}">
                <a16:creationId xmlns:a16="http://schemas.microsoft.com/office/drawing/2014/main" id="{D0F5A15E-83B3-49D4-925D-0B85D3F6654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69240" y="6155857"/>
            <a:ext cx="1198011" cy="565618"/>
          </a:xfrm>
          <a:prstGeom prst="rect">
            <a:avLst/>
          </a:prstGeom>
        </p:spPr>
      </p:pic>
    </p:spTree>
    <p:extLst>
      <p:ext uri="{BB962C8B-B14F-4D97-AF65-F5344CB8AC3E}">
        <p14:creationId xmlns:p14="http://schemas.microsoft.com/office/powerpoint/2010/main" val="407356729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47687" y="6465381"/>
            <a:ext cx="431425" cy="365125"/>
          </a:xfrm>
          <a:prstGeom prst="rect">
            <a:avLst/>
          </a:prstGeom>
        </p:spPr>
        <p:txBody>
          <a:bodyPr/>
          <a:lstStyle/>
          <a:p>
            <a:fld id="{5AE1514C-5E56-4738-A1FF-4B1CFD2A3E36}" type="slidenum">
              <a:rPr lang="en-US" smtClean="0"/>
              <a:t>‹#›</a:t>
            </a:fld>
            <a:endParaRPr lang="en-US" dirty="0"/>
          </a:p>
        </p:txBody>
      </p:sp>
      <p:pic>
        <p:nvPicPr>
          <p:cNvPr id="5" name="Picture 4" descr="A picture containing text, outdoor, window&#10;&#10;Description automatically generated">
            <a:extLst>
              <a:ext uri="{FF2B5EF4-FFF2-40B4-BE49-F238E27FC236}">
                <a16:creationId xmlns:a16="http://schemas.microsoft.com/office/drawing/2014/main" id="{E8D26EC1-D83A-4CD7-90E4-09426EEB53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9240" y="6155857"/>
            <a:ext cx="1198011" cy="565618"/>
          </a:xfrm>
          <a:prstGeom prst="rect">
            <a:avLst/>
          </a:prstGeom>
        </p:spPr>
      </p:pic>
    </p:spTree>
    <p:extLst>
      <p:ext uri="{BB962C8B-B14F-4D97-AF65-F5344CB8AC3E}">
        <p14:creationId xmlns:p14="http://schemas.microsoft.com/office/powerpoint/2010/main" val="3893648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OR TRANSITIO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93340" y="1583199"/>
            <a:ext cx="5725466" cy="2308324"/>
          </a:xfrm>
          <a:prstGeom prst="rect">
            <a:avLst/>
          </a:prstGeom>
          <a:noFill/>
        </p:spPr>
        <p:txBody>
          <a:bodyPr anchor="b"/>
          <a:lstStyle>
            <a:lvl1pPr algn="l" defTabSz="914400" rtl="0" eaLnBrk="1" latinLnBrk="0" hangingPunct="1">
              <a:lnSpc>
                <a:spcPct val="90000"/>
              </a:lnSpc>
              <a:spcBef>
                <a:spcPct val="0"/>
              </a:spcBef>
              <a:buNone/>
              <a:defRPr lang="en-US" sz="8000" b="1" i="0" kern="1200" spc="-300" dirty="0">
                <a:gradFill>
                  <a:gsLst>
                    <a:gs pos="0">
                      <a:schemeClr val="accent1">
                        <a:lumMod val="5000"/>
                        <a:lumOff val="95000"/>
                      </a:schemeClr>
                    </a:gs>
                    <a:gs pos="100000">
                      <a:schemeClr val="tx1"/>
                    </a:gs>
                  </a:gsLst>
                  <a:lin ang="5400000" scaled="1"/>
                </a:gradFill>
                <a:latin typeface="+mn-lt"/>
                <a:ea typeface="+mn-ea"/>
                <a:cs typeface="Segoe UI Semilight" panose="020B0402040204020203" pitchFamily="34" charset="0"/>
              </a:defRPr>
            </a:lvl1pPr>
          </a:lstStyle>
          <a:p>
            <a:r>
              <a:rPr lang="en-US" noProof="0" dirty="0"/>
              <a:t>CLICK TO EDIT TITLE</a:t>
            </a:r>
          </a:p>
        </p:txBody>
      </p:sp>
      <p:pic>
        <p:nvPicPr>
          <p:cNvPr id="9" name="Picture 8" descr="A picture containing text, outdoor, window&#10;&#10;Description automatically generated">
            <a:extLst>
              <a:ext uri="{FF2B5EF4-FFF2-40B4-BE49-F238E27FC236}">
                <a16:creationId xmlns:a16="http://schemas.microsoft.com/office/drawing/2014/main" id="{A29DAEAB-CD09-4FF9-9985-FC92F76CFD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746384" y="6155857"/>
            <a:ext cx="1198011" cy="565618"/>
          </a:xfrm>
          <a:prstGeom prst="rect">
            <a:avLst/>
          </a:prstGeom>
        </p:spPr>
      </p:pic>
      <p:sp>
        <p:nvSpPr>
          <p:cNvPr id="5" name="Text Placeholder 4">
            <a:extLst>
              <a:ext uri="{FF2B5EF4-FFF2-40B4-BE49-F238E27FC236}">
                <a16:creationId xmlns:a16="http://schemas.microsoft.com/office/drawing/2014/main" id="{EB053E4C-1603-438D-8D21-A0DED97F9543}"/>
              </a:ext>
            </a:extLst>
          </p:cNvPr>
          <p:cNvSpPr>
            <a:spLocks noGrp="1"/>
          </p:cNvSpPr>
          <p:nvPr>
            <p:ph type="body" sz="quarter" idx="10" hasCustomPrompt="1"/>
          </p:nvPr>
        </p:nvSpPr>
        <p:spPr>
          <a:xfrm>
            <a:off x="5593475" y="4067080"/>
            <a:ext cx="5775325" cy="1346010"/>
          </a:xfrm>
        </p:spPr>
        <p:txBody>
          <a:bodyPr/>
          <a:lstStyle>
            <a:lvl1pPr>
              <a:defRPr/>
            </a:lvl1pPr>
          </a:lstStyle>
          <a:p>
            <a:pPr lvl="0"/>
            <a:r>
              <a:rPr lang="en-US" dirty="0"/>
              <a:t>Contact details</a:t>
            </a:r>
          </a:p>
          <a:p>
            <a:pPr lvl="0"/>
            <a:r>
              <a:rPr lang="en-US" dirty="0"/>
              <a:t>Website</a:t>
            </a:r>
          </a:p>
          <a:p>
            <a:pPr lvl="0"/>
            <a:r>
              <a:rPr lang="en-US" dirty="0"/>
              <a:t>#</a:t>
            </a:r>
            <a:endParaRPr lang="en-GB" dirty="0"/>
          </a:p>
        </p:txBody>
      </p:sp>
      <p:sp>
        <p:nvSpPr>
          <p:cNvPr id="10" name="Graphic 2">
            <a:extLst>
              <a:ext uri="{FF2B5EF4-FFF2-40B4-BE49-F238E27FC236}">
                <a16:creationId xmlns:a16="http://schemas.microsoft.com/office/drawing/2014/main" id="{9C84F370-523B-46F0-A3E2-15B44229BB10}"/>
              </a:ext>
            </a:extLst>
          </p:cNvPr>
          <p:cNvSpPr/>
          <p:nvPr userDrawn="1"/>
        </p:nvSpPr>
        <p:spPr>
          <a:xfrm>
            <a:off x="-2178591" y="-136732"/>
            <a:ext cx="7291684" cy="7310083"/>
          </a:xfrm>
          <a:custGeom>
            <a:avLst/>
            <a:gdLst>
              <a:gd name="connsiteX0" fmla="*/ 7291685 w 7291684"/>
              <a:gd name="connsiteY0" fmla="*/ 3905863 h 7310083"/>
              <a:gd name="connsiteX1" fmla="*/ 6930989 w 7291684"/>
              <a:gd name="connsiteY1" fmla="*/ 3905863 h 7310083"/>
              <a:gd name="connsiteX2" fmla="*/ 6489752 w 7291684"/>
              <a:gd name="connsiteY2" fmla="*/ 2918201 h 7310083"/>
              <a:gd name="connsiteX3" fmla="*/ 5990888 w 7291684"/>
              <a:gd name="connsiteY3" fmla="*/ 2288458 h 7310083"/>
              <a:gd name="connsiteX4" fmla="*/ 6042267 w 7291684"/>
              <a:gd name="connsiteY4" fmla="*/ 2119740 h 7310083"/>
              <a:gd name="connsiteX5" fmla="*/ 5987069 w 7291684"/>
              <a:gd name="connsiteY5" fmla="*/ 1945467 h 7310083"/>
              <a:gd name="connsiteX6" fmla="*/ 6543562 w 7291684"/>
              <a:gd name="connsiteY6" fmla="*/ 1452505 h 7310083"/>
              <a:gd name="connsiteX7" fmla="*/ 6474477 w 7291684"/>
              <a:gd name="connsiteY7" fmla="*/ 1374394 h 7310083"/>
              <a:gd name="connsiteX8" fmla="*/ 5913125 w 7291684"/>
              <a:gd name="connsiteY8" fmla="*/ 1871523 h 7310083"/>
              <a:gd name="connsiteX9" fmla="*/ 5738505 w 7291684"/>
              <a:gd name="connsiteY9" fmla="*/ 1815978 h 7310083"/>
              <a:gd name="connsiteX10" fmla="*/ 5590616 w 7291684"/>
              <a:gd name="connsiteY10" fmla="*/ 1854512 h 7310083"/>
              <a:gd name="connsiteX11" fmla="*/ 3697222 w 7291684"/>
              <a:gd name="connsiteY11" fmla="*/ 0 h 7310083"/>
              <a:gd name="connsiteX12" fmla="*/ 3624319 w 7291684"/>
              <a:gd name="connsiteY12" fmla="*/ 74639 h 7310083"/>
              <a:gd name="connsiteX13" fmla="*/ 5509034 w 7291684"/>
              <a:gd name="connsiteY13" fmla="*/ 1920472 h 7310083"/>
              <a:gd name="connsiteX14" fmla="*/ 5438908 w 7291684"/>
              <a:gd name="connsiteY14" fmla="*/ 2067667 h 7310083"/>
              <a:gd name="connsiteX15" fmla="*/ 2877584 w 7291684"/>
              <a:gd name="connsiteY15" fmla="*/ 2067667 h 7310083"/>
              <a:gd name="connsiteX16" fmla="*/ 2666513 w 7291684"/>
              <a:gd name="connsiteY16" fmla="*/ 1925680 h 7310083"/>
              <a:gd name="connsiteX17" fmla="*/ 2666513 w 7291684"/>
              <a:gd name="connsiteY17" fmla="*/ 1083824 h 7310083"/>
              <a:gd name="connsiteX18" fmla="*/ 3020960 w 7291684"/>
              <a:gd name="connsiteY18" fmla="*/ 849146 h 7310083"/>
              <a:gd name="connsiteX19" fmla="*/ 3044220 w 7291684"/>
              <a:gd name="connsiteY19" fmla="*/ 805751 h 7310083"/>
              <a:gd name="connsiteX20" fmla="*/ 3044220 w 7291684"/>
              <a:gd name="connsiteY20" fmla="*/ 144764 h 7310083"/>
              <a:gd name="connsiteX21" fmla="*/ 2940072 w 7291684"/>
              <a:gd name="connsiteY21" fmla="*/ 144764 h 7310083"/>
              <a:gd name="connsiteX22" fmla="*/ 2940072 w 7291684"/>
              <a:gd name="connsiteY22" fmla="*/ 777632 h 7310083"/>
              <a:gd name="connsiteX23" fmla="*/ 2585625 w 7291684"/>
              <a:gd name="connsiteY23" fmla="*/ 1012310 h 7310083"/>
              <a:gd name="connsiteX24" fmla="*/ 2579376 w 7291684"/>
              <a:gd name="connsiteY24" fmla="*/ 1024113 h 7310083"/>
              <a:gd name="connsiteX25" fmla="*/ 2575905 w 7291684"/>
              <a:gd name="connsiteY25" fmla="*/ 1020989 h 7310083"/>
              <a:gd name="connsiteX26" fmla="*/ 1356342 w 7291684"/>
              <a:gd name="connsiteY26" fmla="*/ 2364833 h 7310083"/>
              <a:gd name="connsiteX27" fmla="*/ 269394 w 7291684"/>
              <a:gd name="connsiteY27" fmla="*/ 2349558 h 7310083"/>
              <a:gd name="connsiteX28" fmla="*/ 268005 w 7291684"/>
              <a:gd name="connsiteY28" fmla="*/ 2453705 h 7310083"/>
              <a:gd name="connsiteX29" fmla="*/ 1266082 w 7291684"/>
              <a:gd name="connsiteY29" fmla="*/ 2467939 h 7310083"/>
              <a:gd name="connsiteX30" fmla="*/ 0 w 7291684"/>
              <a:gd name="connsiteY30" fmla="*/ 3923915 h 7310083"/>
              <a:gd name="connsiteX31" fmla="*/ 78457 w 7291684"/>
              <a:gd name="connsiteY31" fmla="*/ 3992305 h 7310083"/>
              <a:gd name="connsiteX32" fmla="*/ 1388628 w 7291684"/>
              <a:gd name="connsiteY32" fmla="*/ 2485644 h 7310083"/>
              <a:gd name="connsiteX33" fmla="*/ 2502308 w 7291684"/>
              <a:gd name="connsiteY33" fmla="*/ 3199745 h 7310083"/>
              <a:gd name="connsiteX34" fmla="*/ 140599 w 7291684"/>
              <a:gd name="connsiteY34" fmla="*/ 4546714 h 7310083"/>
              <a:gd name="connsiteX35" fmla="*/ 174273 w 7291684"/>
              <a:gd name="connsiteY35" fmla="*/ 4638711 h 7310083"/>
              <a:gd name="connsiteX36" fmla="*/ 1693085 w 7291684"/>
              <a:gd name="connsiteY36" fmla="*/ 4638711 h 7310083"/>
              <a:gd name="connsiteX37" fmla="*/ 1693085 w 7291684"/>
              <a:gd name="connsiteY37" fmla="*/ 6207861 h 7310083"/>
              <a:gd name="connsiteX38" fmla="*/ 1745158 w 7291684"/>
              <a:gd name="connsiteY38" fmla="*/ 6259934 h 7310083"/>
              <a:gd name="connsiteX39" fmla="*/ 2125295 w 7291684"/>
              <a:gd name="connsiteY39" fmla="*/ 6259934 h 7310083"/>
              <a:gd name="connsiteX40" fmla="*/ 2125295 w 7291684"/>
              <a:gd name="connsiteY40" fmla="*/ 6988269 h 7310083"/>
              <a:gd name="connsiteX41" fmla="*/ 2229442 w 7291684"/>
              <a:gd name="connsiteY41" fmla="*/ 6988269 h 7310083"/>
              <a:gd name="connsiteX42" fmla="*/ 2229442 w 7291684"/>
              <a:gd name="connsiteY42" fmla="*/ 6207861 h 7310083"/>
              <a:gd name="connsiteX43" fmla="*/ 2177369 w 7291684"/>
              <a:gd name="connsiteY43" fmla="*/ 6155787 h 7310083"/>
              <a:gd name="connsiteX44" fmla="*/ 1797232 w 7291684"/>
              <a:gd name="connsiteY44" fmla="*/ 6155787 h 7310083"/>
              <a:gd name="connsiteX45" fmla="*/ 1797232 w 7291684"/>
              <a:gd name="connsiteY45" fmla="*/ 4638711 h 7310083"/>
              <a:gd name="connsiteX46" fmla="*/ 1925680 w 7291684"/>
              <a:gd name="connsiteY46" fmla="*/ 4638711 h 7310083"/>
              <a:gd name="connsiteX47" fmla="*/ 1916306 w 7291684"/>
              <a:gd name="connsiteY47" fmla="*/ 4651209 h 7310083"/>
              <a:gd name="connsiteX48" fmla="*/ 3618764 w 7291684"/>
              <a:gd name="connsiteY48" fmla="*/ 6014147 h 7310083"/>
              <a:gd name="connsiteX49" fmla="*/ 3618764 w 7291684"/>
              <a:gd name="connsiteY49" fmla="*/ 7310084 h 7310083"/>
              <a:gd name="connsiteX50" fmla="*/ 3722911 w 7291684"/>
              <a:gd name="connsiteY50" fmla="*/ 7310084 h 7310083"/>
              <a:gd name="connsiteX51" fmla="*/ 3722911 w 7291684"/>
              <a:gd name="connsiteY51" fmla="*/ 6097464 h 7310083"/>
              <a:gd name="connsiteX52" fmla="*/ 4298498 w 7291684"/>
              <a:gd name="connsiteY52" fmla="*/ 6558142 h 7310083"/>
              <a:gd name="connsiteX53" fmla="*/ 4548798 w 7291684"/>
              <a:gd name="connsiteY53" fmla="*/ 6828924 h 7310083"/>
              <a:gd name="connsiteX54" fmla="*/ 4548798 w 7291684"/>
              <a:gd name="connsiteY54" fmla="*/ 7195174 h 7310083"/>
              <a:gd name="connsiteX55" fmla="*/ 4652945 w 7291684"/>
              <a:gd name="connsiteY55" fmla="*/ 7195174 h 7310083"/>
              <a:gd name="connsiteX56" fmla="*/ 4652945 w 7291684"/>
              <a:gd name="connsiteY56" fmla="*/ 6828924 h 7310083"/>
              <a:gd name="connsiteX57" fmla="*/ 4900468 w 7291684"/>
              <a:gd name="connsiteY57" fmla="*/ 6581748 h 7310083"/>
              <a:gd name="connsiteX58" fmla="*/ 5934301 w 7291684"/>
              <a:gd name="connsiteY58" fmla="*/ 6581748 h 7310083"/>
              <a:gd name="connsiteX59" fmla="*/ 5934301 w 7291684"/>
              <a:gd name="connsiteY59" fmla="*/ 6477601 h 7310083"/>
              <a:gd name="connsiteX60" fmla="*/ 4900468 w 7291684"/>
              <a:gd name="connsiteY60" fmla="*/ 6477601 h 7310083"/>
              <a:gd name="connsiteX61" fmla="*/ 4654334 w 7291684"/>
              <a:gd name="connsiteY61" fmla="*/ 6230426 h 7310083"/>
              <a:gd name="connsiteX62" fmla="*/ 4702936 w 7291684"/>
              <a:gd name="connsiteY62" fmla="*/ 4638711 h 7310083"/>
              <a:gd name="connsiteX63" fmla="*/ 5910347 w 7291684"/>
              <a:gd name="connsiteY63" fmla="*/ 4638711 h 7310083"/>
              <a:gd name="connsiteX64" fmla="*/ 5885699 w 7291684"/>
              <a:gd name="connsiteY64" fmla="*/ 4758133 h 7310083"/>
              <a:gd name="connsiteX65" fmla="*/ 6130098 w 7291684"/>
              <a:gd name="connsiteY65" fmla="*/ 5056341 h 7310083"/>
              <a:gd name="connsiteX66" fmla="*/ 6290832 w 7291684"/>
              <a:gd name="connsiteY66" fmla="*/ 6110656 h 7310083"/>
              <a:gd name="connsiteX67" fmla="*/ 6394979 w 7291684"/>
              <a:gd name="connsiteY67" fmla="*/ 6110656 h 7310083"/>
              <a:gd name="connsiteX68" fmla="*/ 6231815 w 7291684"/>
              <a:gd name="connsiteY68" fmla="*/ 5059118 h 7310083"/>
              <a:gd name="connsiteX69" fmla="*/ 6493571 w 7291684"/>
              <a:gd name="connsiteY69" fmla="*/ 4758133 h 7310083"/>
              <a:gd name="connsiteX70" fmla="*/ 6466145 w 7291684"/>
              <a:gd name="connsiteY70" fmla="*/ 4632115 h 7310083"/>
              <a:gd name="connsiteX71" fmla="*/ 7263913 w 7291684"/>
              <a:gd name="connsiteY71" fmla="*/ 4651209 h 7310083"/>
              <a:gd name="connsiteX72" fmla="*/ 6977508 w 7291684"/>
              <a:gd name="connsiteY72" fmla="*/ 4010010 h 7310083"/>
              <a:gd name="connsiteX73" fmla="*/ 7291685 w 7291684"/>
              <a:gd name="connsiteY73" fmla="*/ 4010010 h 7310083"/>
              <a:gd name="connsiteX74" fmla="*/ 7291685 w 7291684"/>
              <a:gd name="connsiteY74" fmla="*/ 3905863 h 7310083"/>
              <a:gd name="connsiteX75" fmla="*/ 5790578 w 7291684"/>
              <a:gd name="connsiteY75" fmla="*/ 2419337 h 7310083"/>
              <a:gd name="connsiteX76" fmla="*/ 5918679 w 7291684"/>
              <a:gd name="connsiteY76" fmla="*/ 2364486 h 7310083"/>
              <a:gd name="connsiteX77" fmla="*/ 6400186 w 7291684"/>
              <a:gd name="connsiteY77" fmla="*/ 2972705 h 7310083"/>
              <a:gd name="connsiteX78" fmla="*/ 6816774 w 7291684"/>
              <a:gd name="connsiteY78" fmla="*/ 3905863 h 7310083"/>
              <a:gd name="connsiteX79" fmla="*/ 5790578 w 7291684"/>
              <a:gd name="connsiteY79" fmla="*/ 3905863 h 7310083"/>
              <a:gd name="connsiteX80" fmla="*/ 5790578 w 7291684"/>
              <a:gd name="connsiteY80" fmla="*/ 2419337 h 7310083"/>
              <a:gd name="connsiteX81" fmla="*/ 5535071 w 7291684"/>
              <a:gd name="connsiteY81" fmla="*/ 2345739 h 7310083"/>
              <a:gd name="connsiteX82" fmla="*/ 5686431 w 7291684"/>
              <a:gd name="connsiteY82" fmla="*/ 2419337 h 7310083"/>
              <a:gd name="connsiteX83" fmla="*/ 5686431 w 7291684"/>
              <a:gd name="connsiteY83" fmla="*/ 3744782 h 7310083"/>
              <a:gd name="connsiteX84" fmla="*/ 4988646 w 7291684"/>
              <a:gd name="connsiteY84" fmla="*/ 2829676 h 7310083"/>
              <a:gd name="connsiteX85" fmla="*/ 5535071 w 7291684"/>
              <a:gd name="connsiteY85" fmla="*/ 2345739 h 7310083"/>
              <a:gd name="connsiteX86" fmla="*/ 5438908 w 7291684"/>
              <a:gd name="connsiteY86" fmla="*/ 2171814 h 7310083"/>
              <a:gd name="connsiteX87" fmla="*/ 5470500 w 7291684"/>
              <a:gd name="connsiteY87" fmla="*/ 2263463 h 7310083"/>
              <a:gd name="connsiteX88" fmla="*/ 4925116 w 7291684"/>
              <a:gd name="connsiteY88" fmla="*/ 2746359 h 7310083"/>
              <a:gd name="connsiteX89" fmla="*/ 4486657 w 7291684"/>
              <a:gd name="connsiteY89" fmla="*/ 2171814 h 7310083"/>
              <a:gd name="connsiteX90" fmla="*/ 5438908 w 7291684"/>
              <a:gd name="connsiteY90" fmla="*/ 2171814 h 7310083"/>
              <a:gd name="connsiteX91" fmla="*/ 2666513 w 7291684"/>
              <a:gd name="connsiteY91" fmla="*/ 2388787 h 7310083"/>
              <a:gd name="connsiteX92" fmla="*/ 2894942 w 7291684"/>
              <a:gd name="connsiteY92" fmla="*/ 2171814 h 7310083"/>
              <a:gd name="connsiteX93" fmla="*/ 4304399 w 7291684"/>
              <a:gd name="connsiteY93" fmla="*/ 2171814 h 7310083"/>
              <a:gd name="connsiteX94" fmla="*/ 2666513 w 7291684"/>
              <a:gd name="connsiteY94" fmla="*/ 3106013 h 7310083"/>
              <a:gd name="connsiteX95" fmla="*/ 2666513 w 7291684"/>
              <a:gd name="connsiteY95" fmla="*/ 2388787 h 7310083"/>
              <a:gd name="connsiteX96" fmla="*/ 1458754 w 7291684"/>
              <a:gd name="connsiteY96" fmla="*/ 2406839 h 7310083"/>
              <a:gd name="connsiteX97" fmla="*/ 2562366 w 7291684"/>
              <a:gd name="connsiteY97" fmla="*/ 1190748 h 7310083"/>
              <a:gd name="connsiteX98" fmla="*/ 2562366 w 7291684"/>
              <a:gd name="connsiteY98" fmla="*/ 1949633 h 7310083"/>
              <a:gd name="connsiteX99" fmla="*/ 2432182 w 7291684"/>
              <a:gd name="connsiteY99" fmla="*/ 2157233 h 7310083"/>
              <a:gd name="connsiteX100" fmla="*/ 2562366 w 7291684"/>
              <a:gd name="connsiteY100" fmla="*/ 2364833 h 7310083"/>
              <a:gd name="connsiteX101" fmla="*/ 2562366 w 7291684"/>
              <a:gd name="connsiteY101" fmla="*/ 3114345 h 7310083"/>
              <a:gd name="connsiteX102" fmla="*/ 1458754 w 7291684"/>
              <a:gd name="connsiteY102" fmla="*/ 2406839 h 7310083"/>
              <a:gd name="connsiteX103" fmla="*/ 3618764 w 7291684"/>
              <a:gd name="connsiteY103" fmla="*/ 5880838 h 7310083"/>
              <a:gd name="connsiteX104" fmla="*/ 2067320 w 7291684"/>
              <a:gd name="connsiteY104" fmla="*/ 4638711 h 7310083"/>
              <a:gd name="connsiteX105" fmla="*/ 3618764 w 7291684"/>
              <a:gd name="connsiteY105" fmla="*/ 4638711 h 7310083"/>
              <a:gd name="connsiteX106" fmla="*/ 3618764 w 7291684"/>
              <a:gd name="connsiteY106" fmla="*/ 5880838 h 7310083"/>
              <a:gd name="connsiteX107" fmla="*/ 3618764 w 7291684"/>
              <a:gd name="connsiteY107" fmla="*/ 4534564 h 7310083"/>
              <a:gd name="connsiteX108" fmla="*/ 316607 w 7291684"/>
              <a:gd name="connsiteY108" fmla="*/ 4534564 h 7310083"/>
              <a:gd name="connsiteX109" fmla="*/ 2592568 w 7291684"/>
              <a:gd name="connsiteY109" fmla="*/ 3257721 h 7310083"/>
              <a:gd name="connsiteX110" fmla="*/ 3445533 w 7291684"/>
              <a:gd name="connsiteY110" fmla="*/ 3804840 h 7310083"/>
              <a:gd name="connsiteX111" fmla="*/ 3438937 w 7291684"/>
              <a:gd name="connsiteY111" fmla="*/ 3858302 h 7310083"/>
              <a:gd name="connsiteX112" fmla="*/ 3618764 w 7291684"/>
              <a:gd name="connsiteY112" fmla="*/ 4083607 h 7310083"/>
              <a:gd name="connsiteX113" fmla="*/ 3618764 w 7291684"/>
              <a:gd name="connsiteY113" fmla="*/ 4534564 h 7310083"/>
              <a:gd name="connsiteX114" fmla="*/ 3670838 w 7291684"/>
              <a:gd name="connsiteY114" fmla="*/ 3626749 h 7310083"/>
              <a:gd name="connsiteX115" fmla="*/ 3492052 w 7291684"/>
              <a:gd name="connsiteY115" fmla="*/ 3710760 h 7310083"/>
              <a:gd name="connsiteX116" fmla="*/ 2695674 w 7291684"/>
              <a:gd name="connsiteY116" fmla="*/ 3200093 h 7310083"/>
              <a:gd name="connsiteX117" fmla="*/ 4418267 w 7291684"/>
              <a:gd name="connsiteY117" fmla="*/ 2233608 h 7310083"/>
              <a:gd name="connsiteX118" fmla="*/ 4848047 w 7291684"/>
              <a:gd name="connsiteY118" fmla="*/ 2814401 h 7310083"/>
              <a:gd name="connsiteX119" fmla="*/ 4848047 w 7291684"/>
              <a:gd name="connsiteY119" fmla="*/ 2814748 h 7310083"/>
              <a:gd name="connsiteX120" fmla="*/ 3843375 w 7291684"/>
              <a:gd name="connsiteY120" fmla="*/ 3704512 h 7310083"/>
              <a:gd name="connsiteX121" fmla="*/ 3670838 w 7291684"/>
              <a:gd name="connsiteY121" fmla="*/ 3626749 h 7310083"/>
              <a:gd name="connsiteX122" fmla="*/ 4501584 w 7291684"/>
              <a:gd name="connsiteY122" fmla="*/ 4534564 h 7310083"/>
              <a:gd name="connsiteX123" fmla="*/ 3722911 w 7291684"/>
              <a:gd name="connsiteY123" fmla="*/ 4534564 h 7310083"/>
              <a:gd name="connsiteX124" fmla="*/ 3722911 w 7291684"/>
              <a:gd name="connsiteY124" fmla="*/ 4083607 h 7310083"/>
              <a:gd name="connsiteX125" fmla="*/ 3823240 w 7291684"/>
              <a:gd name="connsiteY125" fmla="*/ 4032228 h 7310083"/>
              <a:gd name="connsiteX126" fmla="*/ 4501584 w 7291684"/>
              <a:gd name="connsiteY126" fmla="*/ 4534564 h 7310083"/>
              <a:gd name="connsiteX127" fmla="*/ 4550187 w 7291684"/>
              <a:gd name="connsiteY127" fmla="*/ 6229731 h 7310083"/>
              <a:gd name="connsiteX128" fmla="*/ 4312037 w 7291684"/>
              <a:gd name="connsiteY128" fmla="*/ 6435595 h 7310083"/>
              <a:gd name="connsiteX129" fmla="*/ 3722911 w 7291684"/>
              <a:gd name="connsiteY129" fmla="*/ 5964156 h 7310083"/>
              <a:gd name="connsiteX130" fmla="*/ 3722911 w 7291684"/>
              <a:gd name="connsiteY130" fmla="*/ 4638711 h 7310083"/>
              <a:gd name="connsiteX131" fmla="*/ 4598441 w 7291684"/>
              <a:gd name="connsiteY131" fmla="*/ 4638711 h 7310083"/>
              <a:gd name="connsiteX132" fmla="*/ 4550187 w 7291684"/>
              <a:gd name="connsiteY132" fmla="*/ 6229731 h 7310083"/>
              <a:gd name="connsiteX133" fmla="*/ 5984292 w 7291684"/>
              <a:gd name="connsiteY133" fmla="*/ 4534564 h 7310083"/>
              <a:gd name="connsiteX134" fmla="*/ 4676899 w 7291684"/>
              <a:gd name="connsiteY134" fmla="*/ 4534564 h 7310083"/>
              <a:gd name="connsiteX135" fmla="*/ 3884339 w 7291684"/>
              <a:gd name="connsiteY135" fmla="*/ 3948216 h 7310083"/>
              <a:gd name="connsiteX136" fmla="*/ 3884339 w 7291684"/>
              <a:gd name="connsiteY136" fmla="*/ 3947869 h 7310083"/>
              <a:gd name="connsiteX137" fmla="*/ 3902392 w 7291684"/>
              <a:gd name="connsiteY137" fmla="*/ 3858302 h 7310083"/>
              <a:gd name="connsiteX138" fmla="*/ 3894407 w 7291684"/>
              <a:gd name="connsiteY138" fmla="*/ 3798591 h 7310083"/>
              <a:gd name="connsiteX139" fmla="*/ 4910535 w 7291684"/>
              <a:gd name="connsiteY139" fmla="*/ 2898760 h 7310083"/>
              <a:gd name="connsiteX140" fmla="*/ 6077677 w 7291684"/>
              <a:gd name="connsiteY140" fmla="*/ 4475894 h 7310083"/>
              <a:gd name="connsiteX141" fmla="*/ 5984292 w 7291684"/>
              <a:gd name="connsiteY141" fmla="*/ 4534564 h 7310083"/>
              <a:gd name="connsiteX142" fmla="*/ 7101096 w 7291684"/>
              <a:gd name="connsiteY142" fmla="*/ 4542201 h 7310083"/>
              <a:gd name="connsiteX143" fmla="*/ 6384911 w 7291684"/>
              <a:gd name="connsiteY143" fmla="*/ 4525538 h 7310083"/>
              <a:gd name="connsiteX144" fmla="*/ 6229732 w 7291684"/>
              <a:gd name="connsiteY144" fmla="*/ 4457148 h 7310083"/>
              <a:gd name="connsiteX145" fmla="*/ 5888824 w 7291684"/>
              <a:gd name="connsiteY145" fmla="*/ 4010010 h 7310083"/>
              <a:gd name="connsiteX146" fmla="*/ 6863293 w 7291684"/>
              <a:gd name="connsiteY146" fmla="*/ 4010010 h 7310083"/>
              <a:gd name="connsiteX147" fmla="*/ 7101096 w 7291684"/>
              <a:gd name="connsiteY147" fmla="*/ 4542201 h 731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291684" h="7310083">
                <a:moveTo>
                  <a:pt x="7291685" y="3905863"/>
                </a:moveTo>
                <a:lnTo>
                  <a:pt x="6930989" y="3905863"/>
                </a:lnTo>
                <a:lnTo>
                  <a:pt x="6489752" y="2918201"/>
                </a:lnTo>
                <a:lnTo>
                  <a:pt x="5990888" y="2288458"/>
                </a:lnTo>
                <a:cubicBezTo>
                  <a:pt x="6023520" y="2240204"/>
                  <a:pt x="6042267" y="2182229"/>
                  <a:pt x="6042267" y="2119740"/>
                </a:cubicBezTo>
                <a:cubicBezTo>
                  <a:pt x="6042267" y="2054822"/>
                  <a:pt x="6021785" y="1994764"/>
                  <a:pt x="5987069" y="1945467"/>
                </a:cubicBezTo>
                <a:lnTo>
                  <a:pt x="6543562" y="1452505"/>
                </a:lnTo>
                <a:lnTo>
                  <a:pt x="6474477" y="1374394"/>
                </a:lnTo>
                <a:lnTo>
                  <a:pt x="5913125" y="1871523"/>
                </a:lnTo>
                <a:cubicBezTo>
                  <a:pt x="5863828" y="1836460"/>
                  <a:pt x="5803423" y="1815978"/>
                  <a:pt x="5738505" y="1815978"/>
                </a:cubicBezTo>
                <a:cubicBezTo>
                  <a:pt x="5685042" y="1815978"/>
                  <a:pt x="5634358" y="1829864"/>
                  <a:pt x="5590616" y="1854512"/>
                </a:cubicBezTo>
                <a:lnTo>
                  <a:pt x="3697222" y="0"/>
                </a:lnTo>
                <a:lnTo>
                  <a:pt x="3624319" y="74639"/>
                </a:lnTo>
                <a:lnTo>
                  <a:pt x="5509034" y="1920472"/>
                </a:lnTo>
                <a:cubicBezTo>
                  <a:pt x="5473624" y="1961437"/>
                  <a:pt x="5448629" y="2011774"/>
                  <a:pt x="5438908" y="2067667"/>
                </a:cubicBezTo>
                <a:lnTo>
                  <a:pt x="2877584" y="2067667"/>
                </a:lnTo>
                <a:cubicBezTo>
                  <a:pt x="2842868" y="1985043"/>
                  <a:pt x="2761634" y="1926721"/>
                  <a:pt x="2666513" y="1925680"/>
                </a:cubicBezTo>
                <a:lnTo>
                  <a:pt x="2666513" y="1083824"/>
                </a:lnTo>
                <a:lnTo>
                  <a:pt x="3020960" y="849146"/>
                </a:lnTo>
                <a:lnTo>
                  <a:pt x="3044220" y="805751"/>
                </a:lnTo>
                <a:lnTo>
                  <a:pt x="3044220" y="144764"/>
                </a:lnTo>
                <a:lnTo>
                  <a:pt x="2940072" y="144764"/>
                </a:lnTo>
                <a:lnTo>
                  <a:pt x="2940072" y="777632"/>
                </a:lnTo>
                <a:lnTo>
                  <a:pt x="2585625" y="1012310"/>
                </a:lnTo>
                <a:lnTo>
                  <a:pt x="2579376" y="1024113"/>
                </a:lnTo>
                <a:lnTo>
                  <a:pt x="2575905" y="1020989"/>
                </a:lnTo>
                <a:lnTo>
                  <a:pt x="1356342" y="2364833"/>
                </a:lnTo>
                <a:lnTo>
                  <a:pt x="269394" y="2349558"/>
                </a:lnTo>
                <a:lnTo>
                  <a:pt x="268005" y="2453705"/>
                </a:lnTo>
                <a:lnTo>
                  <a:pt x="1266082" y="2467939"/>
                </a:lnTo>
                <a:lnTo>
                  <a:pt x="0" y="3923915"/>
                </a:lnTo>
                <a:lnTo>
                  <a:pt x="78457" y="3992305"/>
                </a:lnTo>
                <a:lnTo>
                  <a:pt x="1388628" y="2485644"/>
                </a:lnTo>
                <a:lnTo>
                  <a:pt x="2502308" y="3199745"/>
                </a:lnTo>
                <a:lnTo>
                  <a:pt x="140599" y="4546714"/>
                </a:lnTo>
                <a:lnTo>
                  <a:pt x="174273" y="4638711"/>
                </a:lnTo>
                <a:lnTo>
                  <a:pt x="1693085" y="4638711"/>
                </a:lnTo>
                <a:lnTo>
                  <a:pt x="1693085" y="6207861"/>
                </a:lnTo>
                <a:lnTo>
                  <a:pt x="1745158" y="6259934"/>
                </a:lnTo>
                <a:lnTo>
                  <a:pt x="2125295" y="6259934"/>
                </a:lnTo>
                <a:lnTo>
                  <a:pt x="2125295" y="6988269"/>
                </a:lnTo>
                <a:lnTo>
                  <a:pt x="2229442" y="6988269"/>
                </a:lnTo>
                <a:lnTo>
                  <a:pt x="2229442" y="6207861"/>
                </a:lnTo>
                <a:lnTo>
                  <a:pt x="2177369" y="6155787"/>
                </a:lnTo>
                <a:lnTo>
                  <a:pt x="1797232" y="6155787"/>
                </a:lnTo>
                <a:lnTo>
                  <a:pt x="1797232" y="4638711"/>
                </a:lnTo>
                <a:lnTo>
                  <a:pt x="1925680" y="4638711"/>
                </a:lnTo>
                <a:lnTo>
                  <a:pt x="1916306" y="4651209"/>
                </a:lnTo>
                <a:lnTo>
                  <a:pt x="3618764" y="6014147"/>
                </a:lnTo>
                <a:lnTo>
                  <a:pt x="3618764" y="7310084"/>
                </a:lnTo>
                <a:lnTo>
                  <a:pt x="3722911" y="7310084"/>
                </a:lnTo>
                <a:lnTo>
                  <a:pt x="3722911" y="6097464"/>
                </a:lnTo>
                <a:lnTo>
                  <a:pt x="4298498" y="6558142"/>
                </a:lnTo>
                <a:cubicBezTo>
                  <a:pt x="4311343" y="6694922"/>
                  <a:pt x="4415142" y="6805664"/>
                  <a:pt x="4548798" y="6828924"/>
                </a:cubicBezTo>
                <a:lnTo>
                  <a:pt x="4548798" y="7195174"/>
                </a:lnTo>
                <a:lnTo>
                  <a:pt x="4652945" y="7195174"/>
                </a:lnTo>
                <a:lnTo>
                  <a:pt x="4652945" y="6828924"/>
                </a:lnTo>
                <a:cubicBezTo>
                  <a:pt x="4778963" y="6807053"/>
                  <a:pt x="4878597" y="6707419"/>
                  <a:pt x="4900468" y="6581748"/>
                </a:cubicBezTo>
                <a:lnTo>
                  <a:pt x="5934301" y="6581748"/>
                </a:lnTo>
                <a:lnTo>
                  <a:pt x="5934301" y="6477601"/>
                </a:lnTo>
                <a:lnTo>
                  <a:pt x="4900468" y="6477601"/>
                </a:lnTo>
                <a:cubicBezTo>
                  <a:pt x="4878597" y="6351930"/>
                  <a:pt x="4779657" y="6252644"/>
                  <a:pt x="4654334" y="6230426"/>
                </a:cubicBezTo>
                <a:lnTo>
                  <a:pt x="4702936" y="4638711"/>
                </a:lnTo>
                <a:lnTo>
                  <a:pt x="5910347" y="4638711"/>
                </a:lnTo>
                <a:cubicBezTo>
                  <a:pt x="5894378" y="4675509"/>
                  <a:pt x="5885699" y="4715780"/>
                  <a:pt x="5885699" y="4758133"/>
                </a:cubicBezTo>
                <a:cubicBezTo>
                  <a:pt x="5885699" y="4905328"/>
                  <a:pt x="5990888" y="5028568"/>
                  <a:pt x="6130098" y="5056341"/>
                </a:cubicBezTo>
                <a:lnTo>
                  <a:pt x="6290832" y="6110656"/>
                </a:lnTo>
                <a:lnTo>
                  <a:pt x="6394979" y="6110656"/>
                </a:lnTo>
                <a:lnTo>
                  <a:pt x="6231815" y="5059118"/>
                </a:lnTo>
                <a:cubicBezTo>
                  <a:pt x="6379356" y="5038636"/>
                  <a:pt x="6493571" y="4911576"/>
                  <a:pt x="6493571" y="4758133"/>
                </a:cubicBezTo>
                <a:cubicBezTo>
                  <a:pt x="6493571" y="4713350"/>
                  <a:pt x="6483851" y="4670649"/>
                  <a:pt x="6466145" y="4632115"/>
                </a:cubicBezTo>
                <a:lnTo>
                  <a:pt x="7263913" y="4651209"/>
                </a:lnTo>
                <a:lnTo>
                  <a:pt x="6977508" y="4010010"/>
                </a:lnTo>
                <a:lnTo>
                  <a:pt x="7291685" y="4010010"/>
                </a:lnTo>
                <a:lnTo>
                  <a:pt x="7291685" y="3905863"/>
                </a:lnTo>
                <a:close/>
                <a:moveTo>
                  <a:pt x="5790578" y="2419337"/>
                </a:moveTo>
                <a:cubicBezTo>
                  <a:pt x="5837792" y="2411005"/>
                  <a:pt x="5881533" y="2391911"/>
                  <a:pt x="5918679" y="2364486"/>
                </a:cubicBezTo>
                <a:lnTo>
                  <a:pt x="6400186" y="2972705"/>
                </a:lnTo>
                <a:lnTo>
                  <a:pt x="6816774" y="3905863"/>
                </a:lnTo>
                <a:lnTo>
                  <a:pt x="5790578" y="3905863"/>
                </a:lnTo>
                <a:lnTo>
                  <a:pt x="5790578" y="2419337"/>
                </a:lnTo>
                <a:close/>
                <a:moveTo>
                  <a:pt x="5535071" y="2345739"/>
                </a:moveTo>
                <a:cubicBezTo>
                  <a:pt x="5576730" y="2383232"/>
                  <a:pt x="5628803" y="2409269"/>
                  <a:pt x="5686431" y="2419337"/>
                </a:cubicBezTo>
                <a:lnTo>
                  <a:pt x="5686431" y="3744782"/>
                </a:lnTo>
                <a:lnTo>
                  <a:pt x="4988646" y="2829676"/>
                </a:lnTo>
                <a:lnTo>
                  <a:pt x="5535071" y="2345739"/>
                </a:lnTo>
                <a:close/>
                <a:moveTo>
                  <a:pt x="5438908" y="2171814"/>
                </a:moveTo>
                <a:cubicBezTo>
                  <a:pt x="5444463" y="2204447"/>
                  <a:pt x="5455225" y="2235344"/>
                  <a:pt x="5470500" y="2263463"/>
                </a:cubicBezTo>
                <a:lnTo>
                  <a:pt x="4925116" y="2746359"/>
                </a:lnTo>
                <a:lnTo>
                  <a:pt x="4486657" y="2171814"/>
                </a:lnTo>
                <a:lnTo>
                  <a:pt x="5438908" y="2171814"/>
                </a:lnTo>
                <a:close/>
                <a:moveTo>
                  <a:pt x="2666513" y="2388787"/>
                </a:moveTo>
                <a:cubicBezTo>
                  <a:pt x="2788365" y="2387398"/>
                  <a:pt x="2887652" y="2291930"/>
                  <a:pt x="2894942" y="2171814"/>
                </a:cubicBezTo>
                <a:lnTo>
                  <a:pt x="4304399" y="2171814"/>
                </a:lnTo>
                <a:lnTo>
                  <a:pt x="2666513" y="3106013"/>
                </a:lnTo>
                <a:lnTo>
                  <a:pt x="2666513" y="2388787"/>
                </a:lnTo>
                <a:close/>
                <a:moveTo>
                  <a:pt x="1458754" y="2406839"/>
                </a:moveTo>
                <a:lnTo>
                  <a:pt x="2562366" y="1190748"/>
                </a:lnTo>
                <a:lnTo>
                  <a:pt x="2562366" y="1949633"/>
                </a:lnTo>
                <a:cubicBezTo>
                  <a:pt x="2485297" y="1986779"/>
                  <a:pt x="2432182" y="2065931"/>
                  <a:pt x="2432182" y="2157233"/>
                </a:cubicBezTo>
                <a:cubicBezTo>
                  <a:pt x="2432182" y="2248535"/>
                  <a:pt x="2485297" y="2327687"/>
                  <a:pt x="2562366" y="2364833"/>
                </a:cubicBezTo>
                <a:lnTo>
                  <a:pt x="2562366" y="3114345"/>
                </a:lnTo>
                <a:lnTo>
                  <a:pt x="1458754" y="2406839"/>
                </a:lnTo>
                <a:close/>
                <a:moveTo>
                  <a:pt x="3618764" y="5880838"/>
                </a:moveTo>
                <a:lnTo>
                  <a:pt x="2067320" y="4638711"/>
                </a:lnTo>
                <a:lnTo>
                  <a:pt x="3618764" y="4638711"/>
                </a:lnTo>
                <a:lnTo>
                  <a:pt x="3618764" y="5880838"/>
                </a:lnTo>
                <a:close/>
                <a:moveTo>
                  <a:pt x="3618764" y="4534564"/>
                </a:moveTo>
                <a:lnTo>
                  <a:pt x="316607" y="4534564"/>
                </a:lnTo>
                <a:lnTo>
                  <a:pt x="2592568" y="3257721"/>
                </a:lnTo>
                <a:lnTo>
                  <a:pt x="3445533" y="3804840"/>
                </a:lnTo>
                <a:cubicBezTo>
                  <a:pt x="3441020" y="3821851"/>
                  <a:pt x="3438937" y="3839903"/>
                  <a:pt x="3438937" y="3858302"/>
                </a:cubicBezTo>
                <a:cubicBezTo>
                  <a:pt x="3438937" y="3968004"/>
                  <a:pt x="3516006" y="4060347"/>
                  <a:pt x="3618764" y="4083607"/>
                </a:cubicBezTo>
                <a:lnTo>
                  <a:pt x="3618764" y="4534564"/>
                </a:lnTo>
                <a:close/>
                <a:moveTo>
                  <a:pt x="3670838" y="3626749"/>
                </a:moveTo>
                <a:cubicBezTo>
                  <a:pt x="3598976" y="3626749"/>
                  <a:pt x="3534752" y="3659728"/>
                  <a:pt x="3492052" y="3710760"/>
                </a:cubicBezTo>
                <a:lnTo>
                  <a:pt x="2695674" y="3200093"/>
                </a:lnTo>
                <a:lnTo>
                  <a:pt x="4418267" y="2233608"/>
                </a:lnTo>
                <a:lnTo>
                  <a:pt x="4848047" y="2814401"/>
                </a:lnTo>
                <a:lnTo>
                  <a:pt x="4848047" y="2814748"/>
                </a:lnTo>
                <a:lnTo>
                  <a:pt x="3843375" y="3704512"/>
                </a:lnTo>
                <a:cubicBezTo>
                  <a:pt x="3801369" y="3656951"/>
                  <a:pt x="3739575" y="3626749"/>
                  <a:pt x="3670838" y="3626749"/>
                </a:cubicBezTo>
                <a:close/>
                <a:moveTo>
                  <a:pt x="4501584" y="4534564"/>
                </a:moveTo>
                <a:lnTo>
                  <a:pt x="3722911" y="4534564"/>
                </a:lnTo>
                <a:lnTo>
                  <a:pt x="3722911" y="4083607"/>
                </a:lnTo>
                <a:cubicBezTo>
                  <a:pt x="3760751" y="4075275"/>
                  <a:pt x="3795120" y="4057223"/>
                  <a:pt x="3823240" y="4032228"/>
                </a:cubicBezTo>
                <a:lnTo>
                  <a:pt x="4501584" y="4534564"/>
                </a:lnTo>
                <a:close/>
                <a:moveTo>
                  <a:pt x="4550187" y="6229731"/>
                </a:moveTo>
                <a:cubicBezTo>
                  <a:pt x="4438055" y="6248825"/>
                  <a:pt x="4346752" y="6329365"/>
                  <a:pt x="4312037" y="6435595"/>
                </a:cubicBezTo>
                <a:lnTo>
                  <a:pt x="3722911" y="5964156"/>
                </a:lnTo>
                <a:lnTo>
                  <a:pt x="3722911" y="4638711"/>
                </a:lnTo>
                <a:lnTo>
                  <a:pt x="4598441" y="4638711"/>
                </a:lnTo>
                <a:lnTo>
                  <a:pt x="4550187" y="6229731"/>
                </a:lnTo>
                <a:close/>
                <a:moveTo>
                  <a:pt x="5984292" y="4534564"/>
                </a:moveTo>
                <a:lnTo>
                  <a:pt x="4676899" y="4534564"/>
                </a:lnTo>
                <a:lnTo>
                  <a:pt x="3884339" y="3948216"/>
                </a:lnTo>
                <a:lnTo>
                  <a:pt x="3884339" y="3947869"/>
                </a:lnTo>
                <a:cubicBezTo>
                  <a:pt x="3896143" y="3920096"/>
                  <a:pt x="3902392" y="3889894"/>
                  <a:pt x="3902392" y="3858302"/>
                </a:cubicBezTo>
                <a:cubicBezTo>
                  <a:pt x="3902392" y="3837820"/>
                  <a:pt x="3899614" y="3817685"/>
                  <a:pt x="3894407" y="3798591"/>
                </a:cubicBezTo>
                <a:lnTo>
                  <a:pt x="4910535" y="2898760"/>
                </a:lnTo>
                <a:lnTo>
                  <a:pt x="6077677" y="4475894"/>
                </a:lnTo>
                <a:cubicBezTo>
                  <a:pt x="6042962" y="4489434"/>
                  <a:pt x="6011370" y="4509568"/>
                  <a:pt x="5984292" y="4534564"/>
                </a:cubicBezTo>
                <a:close/>
                <a:moveTo>
                  <a:pt x="7101096" y="4542201"/>
                </a:moveTo>
                <a:lnTo>
                  <a:pt x="6384911" y="4525538"/>
                </a:lnTo>
                <a:cubicBezTo>
                  <a:pt x="6341863" y="4489086"/>
                  <a:pt x="6288401" y="4464785"/>
                  <a:pt x="6229732" y="4457148"/>
                </a:cubicBezTo>
                <a:lnTo>
                  <a:pt x="5888824" y="4010010"/>
                </a:lnTo>
                <a:lnTo>
                  <a:pt x="6863293" y="4010010"/>
                </a:lnTo>
                <a:lnTo>
                  <a:pt x="7101096" y="4542201"/>
                </a:lnTo>
                <a:close/>
              </a:path>
            </a:pathLst>
          </a:custGeom>
          <a:solidFill>
            <a:schemeClr val="tx1"/>
          </a:solidFill>
          <a:ln w="34698" cap="flat">
            <a:noFill/>
            <a:prstDash val="solid"/>
            <a:miter/>
          </a:ln>
        </p:spPr>
        <p:txBody>
          <a:bodyPr rtlCol="0" anchor="ctr"/>
          <a:lstStyle/>
          <a:p>
            <a:endParaRPr lang="en-GB"/>
          </a:p>
        </p:txBody>
      </p:sp>
      <p:sp>
        <p:nvSpPr>
          <p:cNvPr id="11" name="Picture Placeholder 9">
            <a:extLst>
              <a:ext uri="{FF2B5EF4-FFF2-40B4-BE49-F238E27FC236}">
                <a16:creationId xmlns:a16="http://schemas.microsoft.com/office/drawing/2014/main" id="{2F4DBE15-AE45-447A-BEC0-443030EDA8DD}"/>
              </a:ext>
            </a:extLst>
          </p:cNvPr>
          <p:cNvSpPr>
            <a:spLocks noGrp="1"/>
          </p:cNvSpPr>
          <p:nvPr>
            <p:ph type="pic" sz="quarter" idx="11"/>
          </p:nvPr>
        </p:nvSpPr>
        <p:spPr>
          <a:xfrm>
            <a:off x="-349338" y="1187880"/>
            <a:ext cx="1622827" cy="1566001"/>
          </a:xfrm>
          <a:prstGeom prst="ellipse">
            <a:avLst/>
          </a:prstGeom>
          <a:solidFill>
            <a:schemeClr val="accent2"/>
          </a:solidFill>
          <a:ln w="57150">
            <a:solidFill>
              <a:schemeClr val="tx1"/>
            </a:solidFill>
          </a:ln>
        </p:spPr>
        <p:txBody>
          <a:bodyPr/>
          <a:lstStyle/>
          <a:p>
            <a:endParaRPr lang="en-GB" dirty="0"/>
          </a:p>
        </p:txBody>
      </p:sp>
      <p:sp>
        <p:nvSpPr>
          <p:cNvPr id="15" name="Picture Placeholder 9">
            <a:extLst>
              <a:ext uri="{FF2B5EF4-FFF2-40B4-BE49-F238E27FC236}">
                <a16:creationId xmlns:a16="http://schemas.microsoft.com/office/drawing/2014/main" id="{79B38D81-D7EA-4ACC-887C-9E0BA8CA12FF}"/>
              </a:ext>
            </a:extLst>
          </p:cNvPr>
          <p:cNvSpPr>
            <a:spLocks noGrp="1"/>
          </p:cNvSpPr>
          <p:nvPr>
            <p:ph type="pic" sz="quarter" idx="12"/>
          </p:nvPr>
        </p:nvSpPr>
        <p:spPr>
          <a:xfrm>
            <a:off x="3016282" y="1348694"/>
            <a:ext cx="1163932" cy="1123175"/>
          </a:xfrm>
          <a:prstGeom prst="ellipse">
            <a:avLst/>
          </a:prstGeom>
          <a:solidFill>
            <a:schemeClr val="accent2"/>
          </a:solidFill>
          <a:ln w="57150">
            <a:solidFill>
              <a:schemeClr val="tx1"/>
            </a:solidFill>
          </a:ln>
        </p:spPr>
        <p:txBody>
          <a:bodyPr/>
          <a:lstStyle/>
          <a:p>
            <a:endParaRPr lang="en-GB" dirty="0"/>
          </a:p>
        </p:txBody>
      </p:sp>
      <p:sp>
        <p:nvSpPr>
          <p:cNvPr id="16" name="Picture Placeholder 9">
            <a:extLst>
              <a:ext uri="{FF2B5EF4-FFF2-40B4-BE49-F238E27FC236}">
                <a16:creationId xmlns:a16="http://schemas.microsoft.com/office/drawing/2014/main" id="{CE8AA6C8-F0BE-48A6-8A24-E48CD03CE9C4}"/>
              </a:ext>
            </a:extLst>
          </p:cNvPr>
          <p:cNvSpPr>
            <a:spLocks noGrp="1"/>
          </p:cNvSpPr>
          <p:nvPr>
            <p:ph type="pic" sz="quarter" idx="13"/>
          </p:nvPr>
        </p:nvSpPr>
        <p:spPr>
          <a:xfrm>
            <a:off x="3601837" y="5879510"/>
            <a:ext cx="1156753" cy="1116247"/>
          </a:xfrm>
          <a:prstGeom prst="ellipse">
            <a:avLst/>
          </a:prstGeom>
          <a:solidFill>
            <a:schemeClr val="accent2"/>
          </a:solidFill>
          <a:ln w="57150">
            <a:solidFill>
              <a:schemeClr val="tx1"/>
            </a:solidFill>
          </a:ln>
        </p:spPr>
        <p:txBody>
          <a:bodyPr/>
          <a:lstStyle/>
          <a:p>
            <a:endParaRPr lang="en-GB" dirty="0"/>
          </a:p>
        </p:txBody>
      </p:sp>
      <p:sp>
        <p:nvSpPr>
          <p:cNvPr id="17" name="Picture Placeholder 9">
            <a:extLst>
              <a:ext uri="{FF2B5EF4-FFF2-40B4-BE49-F238E27FC236}">
                <a16:creationId xmlns:a16="http://schemas.microsoft.com/office/drawing/2014/main" id="{85DD9ED4-CA88-4814-B7D3-F1B4E57118E1}"/>
              </a:ext>
            </a:extLst>
          </p:cNvPr>
          <p:cNvSpPr>
            <a:spLocks noGrp="1"/>
          </p:cNvSpPr>
          <p:nvPr>
            <p:ph type="pic" sz="quarter" idx="14"/>
          </p:nvPr>
        </p:nvSpPr>
        <p:spPr>
          <a:xfrm>
            <a:off x="3371736" y="3292268"/>
            <a:ext cx="1830957" cy="1766843"/>
          </a:xfrm>
          <a:prstGeom prst="ellipse">
            <a:avLst/>
          </a:prstGeom>
          <a:solidFill>
            <a:schemeClr val="accent2"/>
          </a:solidFill>
          <a:ln w="57150">
            <a:solidFill>
              <a:schemeClr val="tx1"/>
            </a:solidFill>
          </a:ln>
        </p:spPr>
        <p:txBody>
          <a:bodyPr/>
          <a:lstStyle/>
          <a:p>
            <a:endParaRPr lang="en-GB" dirty="0"/>
          </a:p>
        </p:txBody>
      </p:sp>
      <p:sp>
        <p:nvSpPr>
          <p:cNvPr id="18" name="Oval 17">
            <a:extLst>
              <a:ext uri="{FF2B5EF4-FFF2-40B4-BE49-F238E27FC236}">
                <a16:creationId xmlns:a16="http://schemas.microsoft.com/office/drawing/2014/main" id="{17E921E9-A182-41A7-8E9B-E38ABAFDB02C}"/>
              </a:ext>
            </a:extLst>
          </p:cNvPr>
          <p:cNvSpPr/>
          <p:nvPr userDrawn="1"/>
        </p:nvSpPr>
        <p:spPr>
          <a:xfrm>
            <a:off x="4170314" y="906180"/>
            <a:ext cx="529840" cy="5298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866202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75347"/>
            <a:ext cx="11658600" cy="1870769"/>
          </a:xfrm>
          <a:prstGeom prst="rect">
            <a:avLst/>
          </a:prstGeom>
        </p:spPr>
        <p:txBody>
          <a:bodyPr vert="horz" wrap="square"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Placeholder 3"/>
          <p:cNvSpPr>
            <a:spLocks noGrp="1"/>
          </p:cNvSpPr>
          <p:nvPr>
            <p:ph type="title"/>
          </p:nvPr>
        </p:nvSpPr>
        <p:spPr>
          <a:xfrm>
            <a:off x="304800" y="419100"/>
            <a:ext cx="11658600" cy="590931"/>
          </a:xfrm>
          <a:prstGeom prst="rect">
            <a:avLst/>
          </a:prstGeom>
        </p:spPr>
        <p:txBody>
          <a:bodyPr vert="horz" wrap="square" lIns="91440" tIns="45720" rIns="91440" bIns="45720" rtlCol="0" anchor="t" anchorCtr="0">
            <a:spAutoFit/>
          </a:bodyPr>
          <a:lstStyle/>
          <a:p>
            <a:r>
              <a:rPr lang="en-US"/>
              <a:t>Click to edit Master title style</a:t>
            </a:r>
            <a:endParaRPr lang="en-US" dirty="0"/>
          </a:p>
        </p:txBody>
      </p:sp>
      <p:sp>
        <p:nvSpPr>
          <p:cNvPr id="8" name="Slide Number Placeholder 7"/>
          <p:cNvSpPr>
            <a:spLocks noGrp="1"/>
          </p:cNvSpPr>
          <p:nvPr>
            <p:ph type="sldNum" sz="quarter" idx="4"/>
          </p:nvPr>
        </p:nvSpPr>
        <p:spPr>
          <a:xfrm>
            <a:off x="11668594" y="6484937"/>
            <a:ext cx="523406" cy="365125"/>
          </a:xfrm>
          <a:prstGeom prst="rect">
            <a:avLst/>
          </a:prstGeom>
        </p:spPr>
        <p:txBody>
          <a:bodyPr vert="horz" wrap="none" lIns="91440" tIns="45720" rIns="91440" bIns="45720" rtlCol="0" anchor="ctr"/>
          <a:lstStyle>
            <a:lvl1pPr algn="r">
              <a:defRPr sz="1200">
                <a:solidFill>
                  <a:schemeClr val="tx2"/>
                </a:solidFill>
              </a:defRPr>
            </a:lvl1pPr>
          </a:lstStyle>
          <a:p>
            <a:fld id="{4997E989-D798-4C62-8E93-3D2D613C2488}" type="slidenum">
              <a:rPr lang="en-US" smtClean="0"/>
              <a:pPr/>
              <a:t>‹#›</a:t>
            </a:fld>
            <a:endParaRPr lang="en-US" dirty="0"/>
          </a:p>
        </p:txBody>
      </p:sp>
    </p:spTree>
    <p:extLst>
      <p:ext uri="{BB962C8B-B14F-4D97-AF65-F5344CB8AC3E}">
        <p14:creationId xmlns:p14="http://schemas.microsoft.com/office/powerpoint/2010/main" val="3860510708"/>
      </p:ext>
    </p:extLst>
  </p:cSld>
  <p:clrMap bg1="lt1" tx1="dk1" bg2="lt2" tx2="dk2" accent1="accent1" accent2="accent2" accent3="accent3" accent4="accent4" accent5="accent5" accent6="accent6" hlink="hlink" folHlink="folHlink"/>
  <p:sldLayoutIdLst>
    <p:sldLayoutId id="2147483744" r:id="rId1"/>
    <p:sldLayoutId id="2147483712" r:id="rId2"/>
    <p:sldLayoutId id="2147483752" r:id="rId3"/>
    <p:sldLayoutId id="2147483674" r:id="rId4"/>
    <p:sldLayoutId id="2147483720" r:id="rId5"/>
    <p:sldLayoutId id="2147483721" r:id="rId6"/>
    <p:sldLayoutId id="2147483730" r:id="rId7"/>
    <p:sldLayoutId id="2147483716" r:id="rId8"/>
    <p:sldLayoutId id="2147483700" r:id="rId9"/>
    <p:sldLayoutId id="2147483734" r:id="rId10"/>
    <p:sldLayoutId id="2147483701" r:id="rId11"/>
    <p:sldLayoutId id="2147483736" r:id="rId12"/>
    <p:sldLayoutId id="2147483741" r:id="rId13"/>
    <p:sldLayoutId id="2147483727" r:id="rId14"/>
    <p:sldLayoutId id="2147483655" r:id="rId15"/>
    <p:sldLayoutId id="2147483753" r:id="rId16"/>
    <p:sldLayoutId id="2147483745" r:id="rId17"/>
  </p:sldLayoutIdLst>
  <p:hf hdr="0" ftr="0" dt="0"/>
  <p:txStyles>
    <p:titleStyle>
      <a:lvl1pPr algn="l" defTabSz="914400" rtl="0" eaLnBrk="1" latinLnBrk="0" hangingPunct="1">
        <a:lnSpc>
          <a:spcPct val="90000"/>
        </a:lnSpc>
        <a:spcBef>
          <a:spcPct val="0"/>
        </a:spcBef>
        <a:buNone/>
        <a:defRPr lang="en-US" sz="3600" b="0" i="0" kern="1200" spc="300" dirty="0">
          <a:gradFill>
            <a:gsLst>
              <a:gs pos="15000">
                <a:schemeClr val="tx1"/>
              </a:gs>
              <a:gs pos="47000">
                <a:schemeClr val="tx1"/>
              </a:gs>
            </a:gsLst>
            <a:lin ang="5400000" scaled="1"/>
          </a:gradFill>
          <a:latin typeface="Segoe UI Semibold" panose="020B0702040204020203" pitchFamily="34" charset="0"/>
          <a:ea typeface="+mn-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gradFill>
            <a:gsLst>
              <a:gs pos="15000">
                <a:schemeClr val="tx1"/>
              </a:gs>
              <a:gs pos="47000">
                <a:schemeClr val="tx1"/>
              </a:gs>
            </a:gsLst>
            <a:lin ang="5400000" scaled="1"/>
          </a:gra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000" kern="1200">
          <a:solidFill>
            <a:schemeClr val="tx1">
              <a:lumMod val="65000"/>
              <a:lumOff val="35000"/>
            </a:schemeClr>
          </a:solidFill>
          <a:latin typeface="+mn-lt"/>
          <a:ea typeface="+mn-ea"/>
          <a:cs typeface="+mn-cs"/>
        </a:defRPr>
      </a:lvl2pPr>
      <a:lvl3pPr marL="0" indent="0" algn="l" defTabSz="914400" rtl="0" eaLnBrk="1" latinLnBrk="0" hangingPunct="1">
        <a:lnSpc>
          <a:spcPct val="90000"/>
        </a:lnSpc>
        <a:spcBef>
          <a:spcPts val="1200"/>
        </a:spcBef>
        <a:spcAft>
          <a:spcPts val="1200"/>
        </a:spcAft>
        <a:buFont typeface="Arial" panose="020B0604020202020204" pitchFamily="34" charset="0"/>
        <a:buNone/>
        <a:defRPr sz="2000" b="1" kern="120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1">
              <a:lumMod val="85000"/>
              <a:lumOff val="15000"/>
            </a:schemeClr>
          </a:solidFill>
          <a:latin typeface="+mn-lt"/>
          <a:ea typeface="+mn-ea"/>
          <a:cs typeface="+mn-cs"/>
        </a:defRPr>
      </a:lvl4pPr>
      <a:lvl5pPr marL="0" indent="0" algn="l" defTabSz="914400" rtl="0" eaLnBrk="1" latinLnBrk="0" hangingPunct="1">
        <a:lnSpc>
          <a:spcPct val="90000"/>
        </a:lnSpc>
        <a:spcBef>
          <a:spcPts val="0"/>
        </a:spcBef>
        <a:spcAft>
          <a:spcPts val="1200"/>
        </a:spcAft>
        <a:buFont typeface="Arial" panose="020B0604020202020204" pitchFamily="34" charset="0"/>
        <a:buNone/>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92" userDrawn="1">
          <p15:clr>
            <a:srgbClr val="F26B43"/>
          </p15:clr>
        </p15:guide>
        <p15:guide id="4" pos="7536" userDrawn="1">
          <p15:clr>
            <a:srgbClr val="F26B43"/>
          </p15:clr>
        </p15:guide>
        <p15:guide id="5" orient="horz" pos="264" userDrawn="1">
          <p15:clr>
            <a:srgbClr val="F26B43"/>
          </p15:clr>
        </p15:guide>
        <p15:guide id="6" orient="horz" pos="792" userDrawn="1">
          <p15:clr>
            <a:srgbClr val="F26B43"/>
          </p15:clr>
        </p15:guide>
        <p15:guide id="7" orient="horz" pos="420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48FA1-9F3B-4EA4-8200-626D622F9C55}"/>
              </a:ext>
            </a:extLst>
          </p:cNvPr>
          <p:cNvSpPr>
            <a:spLocks noGrp="1"/>
          </p:cNvSpPr>
          <p:nvPr>
            <p:ph type="ctrTitle"/>
          </p:nvPr>
        </p:nvSpPr>
        <p:spPr>
          <a:xfrm>
            <a:off x="6677113" y="3268770"/>
            <a:ext cx="5514887" cy="923330"/>
          </a:xfrm>
        </p:spPr>
        <p:txBody>
          <a:bodyPr/>
          <a:lstStyle/>
          <a:p>
            <a:r>
              <a:rPr lang="fr-FR" sz="6000" dirty="0"/>
              <a:t>Murcia, Spain</a:t>
            </a:r>
            <a:endParaRPr lang="en-GB" sz="6000" dirty="0"/>
          </a:p>
        </p:txBody>
      </p:sp>
      <p:sp>
        <p:nvSpPr>
          <p:cNvPr id="3" name="Text Placeholder 2">
            <a:extLst>
              <a:ext uri="{FF2B5EF4-FFF2-40B4-BE49-F238E27FC236}">
                <a16:creationId xmlns:a16="http://schemas.microsoft.com/office/drawing/2014/main" id="{50505FA1-EA54-41CF-804C-C794C9C6ED3C}"/>
              </a:ext>
            </a:extLst>
          </p:cNvPr>
          <p:cNvSpPr>
            <a:spLocks noGrp="1"/>
          </p:cNvSpPr>
          <p:nvPr>
            <p:ph type="body" sz="quarter" idx="10"/>
          </p:nvPr>
        </p:nvSpPr>
        <p:spPr>
          <a:xfrm>
            <a:off x="6677026" y="4523553"/>
            <a:ext cx="5294064" cy="1346010"/>
          </a:xfrm>
        </p:spPr>
        <p:txBody>
          <a:bodyPr/>
          <a:lstStyle/>
          <a:p>
            <a:r>
              <a:rPr lang="en-GB" dirty="0"/>
              <a:t>Good Practice Presentation</a:t>
            </a:r>
          </a:p>
          <a:p>
            <a:r>
              <a:rPr lang="en-GB" dirty="0"/>
              <a:t>OCULTO.TV</a:t>
            </a:r>
          </a:p>
          <a:p>
            <a:r>
              <a:rPr lang="en-GB" dirty="0"/>
              <a:t>26/05/2021</a:t>
            </a:r>
          </a:p>
        </p:txBody>
      </p:sp>
      <p:pic>
        <p:nvPicPr>
          <p:cNvPr id="10" name="Picture Placeholder 9" descr="Icon&#10;&#10;Description automatically generated">
            <a:extLst>
              <a:ext uri="{FF2B5EF4-FFF2-40B4-BE49-F238E27FC236}">
                <a16:creationId xmlns:a16="http://schemas.microsoft.com/office/drawing/2014/main" id="{D0F247D6-7C92-47E6-9ED0-8F81876B845F}"/>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pic>
        <p:nvPicPr>
          <p:cNvPr id="12" name="Picture Placeholder 11" descr="Icon&#10;&#10;Description automatically generated">
            <a:extLst>
              <a:ext uri="{FF2B5EF4-FFF2-40B4-BE49-F238E27FC236}">
                <a16:creationId xmlns:a16="http://schemas.microsoft.com/office/drawing/2014/main" id="{5BB6234A-EB24-40C9-9009-6A5D9095BFB2}"/>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p:pic>
      <p:pic>
        <p:nvPicPr>
          <p:cNvPr id="17" name="Picture Placeholder 16" descr="Icon&#10;&#10;Description automatically generated">
            <a:extLst>
              <a:ext uri="{FF2B5EF4-FFF2-40B4-BE49-F238E27FC236}">
                <a16:creationId xmlns:a16="http://schemas.microsoft.com/office/drawing/2014/main" id="{10DC6907-BBEF-44F3-B6C7-76B48D8D2D27}"/>
              </a:ext>
            </a:extLst>
          </p:cNvPr>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p:pic>
      <p:pic>
        <p:nvPicPr>
          <p:cNvPr id="15" name="Picture Placeholder 14" descr="Icon&#10;&#10;Description automatically generated">
            <a:extLst>
              <a:ext uri="{FF2B5EF4-FFF2-40B4-BE49-F238E27FC236}">
                <a16:creationId xmlns:a16="http://schemas.microsoft.com/office/drawing/2014/main" id="{2397AABE-3F17-4B7E-939C-38B9C226E307}"/>
              </a:ext>
            </a:extLst>
          </p:cNvPr>
          <p:cNvPicPr>
            <a:picLocks noGrp="1" noChangeAspect="1"/>
          </p:cNvPicPr>
          <p:nvPr>
            <p:ph type="pic" sz="quarter" idx="14"/>
          </p:nvPr>
        </p:nvPicPr>
        <p:blipFill>
          <a:blip r:embed="rId6"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0389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837561" y="6484937"/>
            <a:ext cx="387743" cy="365125"/>
          </a:xfrm>
        </p:spPr>
        <p:txBody>
          <a:bodyPr/>
          <a:lstStyle/>
          <a:p>
            <a:fld id="{5AE1514C-5E56-4738-A1FF-4B1CFD2A3E36}" type="slidenum">
              <a:rPr lang="en-US" smtClean="0"/>
              <a:pPr/>
              <a:t>2</a:t>
            </a:fld>
            <a:endParaRPr lang="en-US" dirty="0"/>
          </a:p>
        </p:txBody>
      </p:sp>
      <p:sp>
        <p:nvSpPr>
          <p:cNvPr id="16" name="Content Placeholder 15"/>
          <p:cNvSpPr>
            <a:spLocks noGrp="1"/>
          </p:cNvSpPr>
          <p:nvPr>
            <p:ph idx="18"/>
          </p:nvPr>
        </p:nvSpPr>
        <p:spPr>
          <a:xfrm>
            <a:off x="1875949" y="419100"/>
            <a:ext cx="2377440" cy="840230"/>
          </a:xfrm>
        </p:spPr>
        <p:txBody>
          <a:bodyPr/>
          <a:lstStyle/>
          <a:p>
            <a:r>
              <a:rPr lang="en-US" dirty="0"/>
              <a:t>1</a:t>
            </a:r>
          </a:p>
        </p:txBody>
      </p:sp>
      <p:sp>
        <p:nvSpPr>
          <p:cNvPr id="21" name="Text Placeholder 20"/>
          <p:cNvSpPr>
            <a:spLocks noGrp="1"/>
          </p:cNvSpPr>
          <p:nvPr>
            <p:ph type="body" sz="quarter" idx="19"/>
          </p:nvPr>
        </p:nvSpPr>
        <p:spPr>
          <a:xfrm>
            <a:off x="0" y="426032"/>
            <a:ext cx="6096000" cy="590931"/>
          </a:xfrm>
        </p:spPr>
        <p:txBody>
          <a:bodyPr/>
          <a:lstStyle/>
          <a:p>
            <a:r>
              <a:rPr lang="en-US" dirty="0">
                <a:solidFill>
                  <a:schemeClr val="bg1"/>
                </a:solidFill>
              </a:rPr>
              <a:t>MURCIA</a:t>
            </a:r>
          </a:p>
        </p:txBody>
      </p:sp>
      <p:sp>
        <p:nvSpPr>
          <p:cNvPr id="9" name="Rectangle 8">
            <a:extLst>
              <a:ext uri="{FF2B5EF4-FFF2-40B4-BE49-F238E27FC236}">
                <a16:creationId xmlns:a16="http://schemas.microsoft.com/office/drawing/2014/main" id="{2D5726BC-2EB4-49C0-B56C-B897C43B9002}"/>
              </a:ext>
            </a:extLst>
          </p:cNvPr>
          <p:cNvSpPr/>
          <p:nvPr/>
        </p:nvSpPr>
        <p:spPr>
          <a:xfrm>
            <a:off x="6129304" y="0"/>
            <a:ext cx="6062696" cy="685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512" y="5892996"/>
            <a:ext cx="1336693" cy="930338"/>
          </a:xfrm>
          <a:prstGeom prst="rect">
            <a:avLst/>
          </a:prstGeom>
        </p:spPr>
      </p:pic>
      <p:sp>
        <p:nvSpPr>
          <p:cNvPr id="7" name="6 Rectángulo"/>
          <p:cNvSpPr/>
          <p:nvPr/>
        </p:nvSpPr>
        <p:spPr>
          <a:xfrm>
            <a:off x="827585" y="2204864"/>
            <a:ext cx="6480719" cy="3400931"/>
          </a:xfrm>
          <a:prstGeom prst="rect">
            <a:avLst/>
          </a:prstGeom>
        </p:spPr>
        <p:txBody>
          <a:bodyPr wrap="square">
            <a:spAutoFit/>
          </a:bodyPr>
          <a:lstStyle/>
          <a:p>
            <a:pPr>
              <a:spcBef>
                <a:spcPts val="1500"/>
              </a:spcBef>
            </a:pPr>
            <a:r>
              <a:rPr lang="en-US" sz="2000" b="1" dirty="0">
                <a:latin typeface="Circular Std Book" pitchFamily="34" charset="0"/>
                <a:cs typeface="Circular Std Book" pitchFamily="34" charset="0"/>
              </a:rPr>
              <a:t>≈450K inhabitants</a:t>
            </a:r>
          </a:p>
          <a:p>
            <a:pPr>
              <a:spcBef>
                <a:spcPts val="1500"/>
              </a:spcBef>
            </a:pPr>
            <a:r>
              <a:rPr lang="en-US" sz="2000" b="1" dirty="0">
                <a:latin typeface="Circular Std Book" pitchFamily="34" charset="0"/>
                <a:cs typeface="Circular Std Book" pitchFamily="34" charset="0"/>
              </a:rPr>
              <a:t>7th largest city of Spain</a:t>
            </a:r>
          </a:p>
          <a:p>
            <a:pPr>
              <a:spcBef>
                <a:spcPts val="1500"/>
              </a:spcBef>
            </a:pPr>
            <a:r>
              <a:rPr lang="en-US" sz="2000" b="1" dirty="0">
                <a:latin typeface="Circular Std Book" pitchFamily="34" charset="0"/>
                <a:cs typeface="Circular Std Book" pitchFamily="34" charset="0"/>
              </a:rPr>
              <a:t>Capital of the Murcia Region</a:t>
            </a:r>
          </a:p>
          <a:p>
            <a:pPr>
              <a:spcBef>
                <a:spcPts val="1500"/>
              </a:spcBef>
            </a:pPr>
            <a:r>
              <a:rPr lang="en-US" sz="2000" b="1" dirty="0">
                <a:latin typeface="Circular Std Book" pitchFamily="34" charset="0"/>
                <a:cs typeface="Circular Std Book" pitchFamily="34" charset="0"/>
              </a:rPr>
              <a:t>extensive municipality 881,86 km2</a:t>
            </a:r>
          </a:p>
          <a:p>
            <a:pPr>
              <a:spcBef>
                <a:spcPts val="1500"/>
              </a:spcBef>
            </a:pPr>
            <a:r>
              <a:rPr lang="en-US" sz="2000" b="1" dirty="0">
                <a:latin typeface="Circular Std Book" pitchFamily="34" charset="0"/>
                <a:cs typeface="Circular Std Book" pitchFamily="34" charset="0"/>
              </a:rPr>
              <a:t>University City</a:t>
            </a:r>
          </a:p>
          <a:p>
            <a:pPr>
              <a:spcBef>
                <a:spcPts val="1500"/>
              </a:spcBef>
            </a:pPr>
            <a:r>
              <a:rPr lang="en-US" sz="2000" b="1" dirty="0">
                <a:latin typeface="Circular Std Book" pitchFamily="34" charset="0"/>
                <a:cs typeface="Circular Std Book" pitchFamily="34" charset="0"/>
              </a:rPr>
              <a:t>Service based economy</a:t>
            </a:r>
          </a:p>
          <a:p>
            <a:pPr>
              <a:spcBef>
                <a:spcPts val="1500"/>
              </a:spcBef>
            </a:pPr>
            <a:r>
              <a:rPr lang="en-US" sz="2000" b="1" dirty="0">
                <a:latin typeface="Circular Std Book" pitchFamily="34" charset="0"/>
                <a:cs typeface="Circular Std Book" pitchFamily="34" charset="0"/>
              </a:rPr>
              <a:t>Agriculture (exports)</a:t>
            </a:r>
            <a:endParaRPr lang="es-ES" sz="2000" b="1" dirty="0">
              <a:latin typeface="Circular Std Book" pitchFamily="34" charset="0"/>
              <a:cs typeface="Circular Std Book" pitchFamily="34" charset="0"/>
            </a:endParaRPr>
          </a:p>
        </p:txBody>
      </p:sp>
      <p:pic>
        <p:nvPicPr>
          <p:cNvPr id="8" name="Picture 6" descr="https://upload.wikimedia.org/wikipedia/commons/thumb/f/f7/Spain_in_Europe.svg/1401px-Spain_in_Europe.svg.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769057" y="126069"/>
            <a:ext cx="3080297" cy="2582851"/>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69057" y="2780928"/>
            <a:ext cx="3080297" cy="2184217"/>
          </a:xfrm>
          <a:prstGeom prst="rect">
            <a:avLst/>
          </a:prstGeom>
        </p:spPr>
      </p:pic>
      <p:pic>
        <p:nvPicPr>
          <p:cNvPr id="11" name="Imagen 1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034292" y="5037153"/>
            <a:ext cx="1815062" cy="1758091"/>
          </a:xfrm>
          <a:prstGeom prst="rect">
            <a:avLst/>
          </a:prstGeom>
        </p:spPr>
      </p:pic>
      <p:pic>
        <p:nvPicPr>
          <p:cNvPr id="12" name="Picture 10" descr="Escudo de Murcia.sv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895359" y="5037153"/>
            <a:ext cx="1009779" cy="1789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2440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837561" y="6484937"/>
            <a:ext cx="387743" cy="365125"/>
          </a:xfrm>
        </p:spPr>
        <p:txBody>
          <a:bodyPr/>
          <a:lstStyle/>
          <a:p>
            <a:fld id="{5AE1514C-5E56-4738-A1FF-4B1CFD2A3E36}" type="slidenum">
              <a:rPr lang="en-US" smtClean="0"/>
              <a:pPr/>
              <a:t>3</a:t>
            </a:fld>
            <a:endParaRPr lang="en-US" dirty="0"/>
          </a:p>
        </p:txBody>
      </p:sp>
      <p:sp>
        <p:nvSpPr>
          <p:cNvPr id="16" name="Content Placeholder 15"/>
          <p:cNvSpPr>
            <a:spLocks noGrp="1"/>
          </p:cNvSpPr>
          <p:nvPr>
            <p:ph idx="18"/>
          </p:nvPr>
        </p:nvSpPr>
        <p:spPr>
          <a:xfrm>
            <a:off x="1875949" y="419100"/>
            <a:ext cx="2377440" cy="840230"/>
          </a:xfrm>
        </p:spPr>
        <p:txBody>
          <a:bodyPr/>
          <a:lstStyle/>
          <a:p>
            <a:r>
              <a:rPr lang="en-US" dirty="0"/>
              <a:t>1</a:t>
            </a:r>
          </a:p>
        </p:txBody>
      </p:sp>
      <p:sp>
        <p:nvSpPr>
          <p:cNvPr id="21" name="Text Placeholder 20"/>
          <p:cNvSpPr>
            <a:spLocks noGrp="1"/>
          </p:cNvSpPr>
          <p:nvPr>
            <p:ph type="body" sz="quarter" idx="19"/>
          </p:nvPr>
        </p:nvSpPr>
        <p:spPr>
          <a:xfrm>
            <a:off x="0" y="426032"/>
            <a:ext cx="6096000" cy="590931"/>
          </a:xfrm>
        </p:spPr>
        <p:txBody>
          <a:bodyPr/>
          <a:lstStyle/>
          <a:p>
            <a:r>
              <a:rPr lang="en-US" dirty="0">
                <a:solidFill>
                  <a:schemeClr val="bg1"/>
                </a:solidFill>
              </a:rPr>
              <a:t>OCULTO.TV</a:t>
            </a:r>
          </a:p>
        </p:txBody>
      </p:sp>
      <p:sp>
        <p:nvSpPr>
          <p:cNvPr id="9" name="Rectangle 8">
            <a:extLst>
              <a:ext uri="{FF2B5EF4-FFF2-40B4-BE49-F238E27FC236}">
                <a16:creationId xmlns:a16="http://schemas.microsoft.com/office/drawing/2014/main" id="{2D5726BC-2EB4-49C0-B56C-B897C43B9002}"/>
              </a:ext>
            </a:extLst>
          </p:cNvPr>
          <p:cNvSpPr/>
          <p:nvPr/>
        </p:nvSpPr>
        <p:spPr>
          <a:xfrm>
            <a:off x="6129304" y="0"/>
            <a:ext cx="6062696" cy="685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512" y="5892996"/>
            <a:ext cx="1336693" cy="930338"/>
          </a:xfrm>
          <a:prstGeom prst="rect">
            <a:avLst/>
          </a:prstGeom>
        </p:spPr>
      </p:pic>
      <p:sp>
        <p:nvSpPr>
          <p:cNvPr id="13" name="6 Rectángulo"/>
          <p:cNvSpPr/>
          <p:nvPr/>
        </p:nvSpPr>
        <p:spPr>
          <a:xfrm>
            <a:off x="6495410" y="2720543"/>
            <a:ext cx="5330484" cy="1015663"/>
          </a:xfrm>
          <a:prstGeom prst="rect">
            <a:avLst/>
          </a:prstGeom>
        </p:spPr>
        <p:txBody>
          <a:bodyPr wrap="square">
            <a:spAutoFit/>
          </a:bodyPr>
          <a:lstStyle/>
          <a:p>
            <a:r>
              <a:rPr lang="en-GB" sz="2000" dirty="0">
                <a:solidFill>
                  <a:schemeClr val="bg1"/>
                </a:solidFill>
              </a:rPr>
              <a:t>The first audio-visual digital platform in Spain and Europe to showcase heritage and culture (for now)</a:t>
            </a:r>
            <a:endParaRPr lang="es-ES" sz="2000" dirty="0">
              <a:solidFill>
                <a:schemeClr val="bg1"/>
              </a:solidFill>
            </a:endParaRPr>
          </a:p>
        </p:txBody>
      </p:sp>
      <p:sp>
        <p:nvSpPr>
          <p:cNvPr id="14" name="13 Rectángulo"/>
          <p:cNvSpPr/>
          <p:nvPr/>
        </p:nvSpPr>
        <p:spPr>
          <a:xfrm>
            <a:off x="6495410" y="906052"/>
            <a:ext cx="5412022" cy="1323439"/>
          </a:xfrm>
          <a:prstGeom prst="rect">
            <a:avLst/>
          </a:prstGeom>
        </p:spPr>
        <p:txBody>
          <a:bodyPr wrap="square">
            <a:spAutoFit/>
          </a:bodyPr>
          <a:lstStyle/>
          <a:p>
            <a:r>
              <a:rPr lang="en-GB" sz="2000" b="1" dirty="0">
                <a:solidFill>
                  <a:schemeClr val="bg1"/>
                </a:solidFill>
              </a:rPr>
              <a:t>COID-19</a:t>
            </a:r>
          </a:p>
          <a:p>
            <a:endParaRPr lang="en-GB" sz="2000" b="1" dirty="0">
              <a:solidFill>
                <a:schemeClr val="bg1"/>
              </a:solidFill>
            </a:endParaRPr>
          </a:p>
          <a:p>
            <a:r>
              <a:rPr lang="en-GB" sz="2000" b="1" u="sng" dirty="0">
                <a:solidFill>
                  <a:schemeClr val="bg1"/>
                </a:solidFill>
              </a:rPr>
              <a:t>Local</a:t>
            </a:r>
            <a:r>
              <a:rPr lang="en-GB" sz="2000" b="1" dirty="0">
                <a:solidFill>
                  <a:schemeClr val="bg1"/>
                </a:solidFill>
              </a:rPr>
              <a:t> Culture and Cultural Heritage “consumption”</a:t>
            </a:r>
            <a:endParaRPr lang="es-ES" sz="2000" b="1" dirty="0">
              <a:solidFill>
                <a:schemeClr val="bg1"/>
              </a:solidFill>
            </a:endParaRPr>
          </a:p>
        </p:txBody>
      </p:sp>
      <p:pic>
        <p:nvPicPr>
          <p:cNvPr id="15" name="Imagen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9742" y="2577449"/>
            <a:ext cx="5436515" cy="3261909"/>
          </a:xfrm>
          <a:prstGeom prst="rect">
            <a:avLst/>
          </a:prstGeom>
        </p:spPr>
      </p:pic>
      <p:pic>
        <p:nvPicPr>
          <p:cNvPr id="17" name="Picture 2" descr="Netflix | Brand Asset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98423" y="1259330"/>
            <a:ext cx="1146313" cy="65037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BO Logo | LOGOS de MARCA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698423" y="1897945"/>
            <a:ext cx="1146313" cy="644801"/>
          </a:xfrm>
          <a:prstGeom prst="rect">
            <a:avLst/>
          </a:prstGeom>
          <a:noFill/>
          <a:extLst>
            <a:ext uri="{909E8E84-426E-40DD-AFC4-6F175D3DCCD1}">
              <a14:hiddenFill xmlns:a14="http://schemas.microsoft.com/office/drawing/2010/main">
                <a:solidFill>
                  <a:srgbClr val="FFFFFF"/>
                </a:solidFill>
              </a14:hiddenFill>
            </a:ext>
          </a:extLst>
        </p:spPr>
      </p:pic>
      <p:sp>
        <p:nvSpPr>
          <p:cNvPr id="19" name="6 Rectángulo"/>
          <p:cNvSpPr/>
          <p:nvPr/>
        </p:nvSpPr>
        <p:spPr>
          <a:xfrm>
            <a:off x="3929353" y="1742410"/>
            <a:ext cx="648072" cy="369332"/>
          </a:xfrm>
          <a:prstGeom prst="rect">
            <a:avLst/>
          </a:prstGeom>
        </p:spPr>
        <p:txBody>
          <a:bodyPr wrap="square">
            <a:spAutoFit/>
          </a:bodyPr>
          <a:lstStyle/>
          <a:p>
            <a:r>
              <a:rPr lang="en-GB" dirty="0"/>
              <a:t>e.g.</a:t>
            </a:r>
            <a:endParaRPr lang="es-ES" dirty="0"/>
          </a:p>
        </p:txBody>
      </p:sp>
    </p:spTree>
    <p:extLst>
      <p:ext uri="{BB962C8B-B14F-4D97-AF65-F5344CB8AC3E}">
        <p14:creationId xmlns:p14="http://schemas.microsoft.com/office/powerpoint/2010/main" val="1176413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837561" y="6484937"/>
            <a:ext cx="387743" cy="365125"/>
          </a:xfrm>
        </p:spPr>
        <p:txBody>
          <a:bodyPr/>
          <a:lstStyle/>
          <a:p>
            <a:fld id="{5AE1514C-5E56-4738-A1FF-4B1CFD2A3E36}" type="slidenum">
              <a:rPr lang="en-US" smtClean="0"/>
              <a:pPr/>
              <a:t>4</a:t>
            </a:fld>
            <a:endParaRPr lang="en-US" dirty="0"/>
          </a:p>
        </p:txBody>
      </p:sp>
      <p:sp>
        <p:nvSpPr>
          <p:cNvPr id="16" name="Content Placeholder 15"/>
          <p:cNvSpPr>
            <a:spLocks noGrp="1"/>
          </p:cNvSpPr>
          <p:nvPr>
            <p:ph idx="18"/>
          </p:nvPr>
        </p:nvSpPr>
        <p:spPr>
          <a:xfrm>
            <a:off x="1875949" y="419100"/>
            <a:ext cx="2377440" cy="840230"/>
          </a:xfrm>
        </p:spPr>
        <p:txBody>
          <a:bodyPr/>
          <a:lstStyle/>
          <a:p>
            <a:r>
              <a:rPr lang="en-US" dirty="0"/>
              <a:t>1</a:t>
            </a:r>
          </a:p>
        </p:txBody>
      </p:sp>
      <p:sp>
        <p:nvSpPr>
          <p:cNvPr id="21" name="Text Placeholder 20"/>
          <p:cNvSpPr>
            <a:spLocks noGrp="1"/>
          </p:cNvSpPr>
          <p:nvPr>
            <p:ph type="body" sz="quarter" idx="19"/>
          </p:nvPr>
        </p:nvSpPr>
        <p:spPr>
          <a:xfrm>
            <a:off x="0" y="426032"/>
            <a:ext cx="6096000" cy="590931"/>
          </a:xfrm>
        </p:spPr>
        <p:txBody>
          <a:bodyPr/>
          <a:lstStyle/>
          <a:p>
            <a:r>
              <a:rPr lang="en-US" dirty="0">
                <a:solidFill>
                  <a:schemeClr val="bg1"/>
                </a:solidFill>
              </a:rPr>
              <a:t>OCULTO.TV</a:t>
            </a:r>
          </a:p>
        </p:txBody>
      </p:sp>
      <p:sp>
        <p:nvSpPr>
          <p:cNvPr id="9" name="Rectangle 8">
            <a:extLst>
              <a:ext uri="{FF2B5EF4-FFF2-40B4-BE49-F238E27FC236}">
                <a16:creationId xmlns:a16="http://schemas.microsoft.com/office/drawing/2014/main" id="{2D5726BC-2EB4-49C0-B56C-B897C43B9002}"/>
              </a:ext>
            </a:extLst>
          </p:cNvPr>
          <p:cNvSpPr/>
          <p:nvPr/>
        </p:nvSpPr>
        <p:spPr>
          <a:xfrm>
            <a:off x="6129304" y="0"/>
            <a:ext cx="6062696" cy="685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512" y="5892996"/>
            <a:ext cx="1336693" cy="930338"/>
          </a:xfrm>
          <a:prstGeom prst="rect">
            <a:avLst/>
          </a:prstGeom>
        </p:spPr>
      </p:pic>
      <p:sp>
        <p:nvSpPr>
          <p:cNvPr id="7" name="6 Rectángulo"/>
          <p:cNvSpPr/>
          <p:nvPr/>
        </p:nvSpPr>
        <p:spPr>
          <a:xfrm>
            <a:off x="827585" y="2204864"/>
            <a:ext cx="5268415" cy="3862596"/>
          </a:xfrm>
          <a:prstGeom prst="rect">
            <a:avLst/>
          </a:prstGeom>
        </p:spPr>
        <p:txBody>
          <a:bodyPr wrap="square">
            <a:spAutoFit/>
          </a:bodyPr>
          <a:lstStyle/>
          <a:p>
            <a:pPr marL="285750" indent="-285750">
              <a:buFont typeface="Wingdings" panose="05000000000000000000" pitchFamily="2" charset="2"/>
              <a:buChar char="§"/>
            </a:pPr>
            <a:r>
              <a:rPr lang="en-GB" sz="2000" dirty="0"/>
              <a:t>In development for six months</a:t>
            </a:r>
            <a:endParaRPr lang="es-ES" sz="2000" dirty="0"/>
          </a:p>
          <a:p>
            <a:pPr marL="742950" lvl="1" indent="-285750">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Intuitive</a:t>
            </a:r>
          </a:p>
          <a:p>
            <a:pPr marL="742950" lvl="1" indent="-285750">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Visual</a:t>
            </a:r>
          </a:p>
          <a:p>
            <a:pPr marL="742950" lvl="1" indent="-285750">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Modern</a:t>
            </a:r>
          </a:p>
          <a:p>
            <a:pPr marL="742950" lvl="1" indent="-285750">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Accessible </a:t>
            </a:r>
            <a:endParaRPr lang="es-ES" sz="2000" dirty="0"/>
          </a:p>
          <a:p>
            <a:pPr marL="285750" indent="-285750">
              <a:buFont typeface="Wingdings" panose="05000000000000000000" pitchFamily="2" charset="2"/>
              <a:buChar char="§"/>
            </a:pPr>
            <a:endParaRPr lang="es-ES" sz="2000" dirty="0"/>
          </a:p>
          <a:p>
            <a:pPr marL="285750" indent="-285750">
              <a:buFont typeface="Wingdings" panose="05000000000000000000" pitchFamily="2" charset="2"/>
              <a:buChar char="§"/>
            </a:pPr>
            <a:r>
              <a:rPr lang="en-GB" sz="2000" dirty="0"/>
              <a:t>Content compatible with physical programming of cultural spaces.</a:t>
            </a:r>
          </a:p>
          <a:p>
            <a:endParaRPr lang="en-GB" sz="500" dirty="0"/>
          </a:p>
          <a:p>
            <a:pPr marL="285750" indent="-285750">
              <a:buFont typeface="Wingdings" panose="05000000000000000000" pitchFamily="2" charset="2"/>
              <a:buChar char="§"/>
            </a:pPr>
            <a:r>
              <a:rPr lang="en-GB" sz="2000" dirty="0"/>
              <a:t>The platform will function as its own cultural centre but with a transversal character linking all existing spaces.</a:t>
            </a:r>
            <a:endParaRPr lang="es-ES" sz="2000" dirty="0"/>
          </a:p>
          <a:p>
            <a:pPr marL="285750" indent="-285750">
              <a:buFont typeface="Wingdings" panose="05000000000000000000" pitchFamily="2" charset="2"/>
              <a:buChar char="§"/>
            </a:pPr>
            <a:endParaRPr lang="es-ES" sz="2000" dirty="0"/>
          </a:p>
        </p:txBody>
      </p:sp>
      <p:pic>
        <p:nvPicPr>
          <p:cNvPr id="3" name="Imagen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90707" y="3059152"/>
            <a:ext cx="5937189" cy="3548607"/>
          </a:xfrm>
          <a:prstGeom prst="rect">
            <a:avLst/>
          </a:prstGeom>
        </p:spPr>
      </p:pic>
      <p:pic>
        <p:nvPicPr>
          <p:cNvPr id="4" name="Imagen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90707" y="477332"/>
            <a:ext cx="5937189" cy="2418014"/>
          </a:xfrm>
          <a:prstGeom prst="rect">
            <a:avLst/>
          </a:prstGeom>
        </p:spPr>
      </p:pic>
    </p:spTree>
    <p:extLst>
      <p:ext uri="{BB962C8B-B14F-4D97-AF65-F5344CB8AC3E}">
        <p14:creationId xmlns:p14="http://schemas.microsoft.com/office/powerpoint/2010/main" val="1107015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02995" y="3054235"/>
            <a:ext cx="11626735" cy="3543261"/>
          </a:xfrm>
        </p:spPr>
        <p:txBody>
          <a:bodyPr/>
          <a:lstStyle/>
          <a:p>
            <a:r>
              <a:rPr lang="en-GB" sz="2400" b="1" dirty="0"/>
              <a:t>Digital Interaction</a:t>
            </a:r>
            <a:br>
              <a:rPr lang="es-ES" sz="2400" dirty="0"/>
            </a:br>
            <a:r>
              <a:rPr lang="en-GB" sz="2400" dirty="0"/>
              <a:t>	The platform allows for interaction between users, between users and the municipality and even with creators/artists in specially programmed sessions.</a:t>
            </a:r>
            <a:br>
              <a:rPr lang="en-GB" sz="2400" dirty="0"/>
            </a:br>
            <a:br>
              <a:rPr lang="es-ES" sz="2400" dirty="0"/>
            </a:br>
            <a:r>
              <a:rPr lang="en-GB" sz="2400" b="1" dirty="0"/>
              <a:t>Accessibility, security, availability and usability</a:t>
            </a:r>
            <a:br>
              <a:rPr lang="es-ES" sz="2400" dirty="0"/>
            </a:br>
            <a:r>
              <a:rPr lang="en-GB" sz="2400" dirty="0"/>
              <a:t>	The platform can be accessed by anyone, and anyone can submit content to be reviewed and included. Design principles were Intuitive, Visual, Modern &amp; Accessible.</a:t>
            </a:r>
            <a:br>
              <a:rPr lang="en-GB" sz="2400" dirty="0"/>
            </a:br>
            <a:br>
              <a:rPr lang="es-ES" sz="2400" dirty="0"/>
            </a:br>
            <a:r>
              <a:rPr lang="en-GB" sz="2400" b="1" dirty="0"/>
              <a:t>Reduction of the administrative burden</a:t>
            </a:r>
            <a:br>
              <a:rPr lang="es-ES" sz="2400" dirty="0"/>
            </a:br>
            <a:r>
              <a:rPr lang="en-GB" sz="2400" dirty="0"/>
              <a:t>	The service is as minimalistic as possible without losing </a:t>
            </a:r>
            <a:br>
              <a:rPr lang="en-GB" sz="2400" dirty="0"/>
            </a:br>
            <a:r>
              <a:rPr lang="en-GB" sz="2400" dirty="0"/>
              <a:t>functionality, directly servicing needs and rights regarding culture.</a:t>
            </a:r>
            <a:endParaRPr lang="es-ES" sz="2400" dirty="0"/>
          </a:p>
        </p:txBody>
      </p:sp>
      <p:sp>
        <p:nvSpPr>
          <p:cNvPr id="3" name="Text Placeholder 2">
            <a:extLst>
              <a:ext uri="{FF2B5EF4-FFF2-40B4-BE49-F238E27FC236}">
                <a16:creationId xmlns:a16="http://schemas.microsoft.com/office/drawing/2014/main" id="{72A140C3-6384-40D8-BBEA-93849AC79D9C}"/>
              </a:ext>
            </a:extLst>
          </p:cNvPr>
          <p:cNvSpPr>
            <a:spLocks noGrp="1"/>
          </p:cNvSpPr>
          <p:nvPr>
            <p:ph type="body" sz="quarter" idx="10"/>
          </p:nvPr>
        </p:nvSpPr>
        <p:spPr>
          <a:xfrm>
            <a:off x="3923323" y="533761"/>
            <a:ext cx="4376615" cy="996170"/>
          </a:xfrm>
        </p:spPr>
        <p:txBody>
          <a:bodyPr/>
          <a:lstStyle/>
          <a:p>
            <a:r>
              <a:rPr lang="en-GB" sz="2800" b="1" dirty="0"/>
              <a:t>UCC Optimised Tallinn</a:t>
            </a:r>
          </a:p>
          <a:p>
            <a:r>
              <a:rPr lang="en-GB" sz="2800" b="1" dirty="0"/>
              <a:t>Declaration</a:t>
            </a:r>
          </a:p>
        </p:txBody>
      </p:sp>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8599" y="5098270"/>
            <a:ext cx="1341252" cy="933511"/>
          </a:xfrm>
          <a:prstGeom prst="rect">
            <a:avLst/>
          </a:prstGeom>
        </p:spPr>
      </p:pic>
    </p:spTree>
    <p:extLst>
      <p:ext uri="{BB962C8B-B14F-4D97-AF65-F5344CB8AC3E}">
        <p14:creationId xmlns:p14="http://schemas.microsoft.com/office/powerpoint/2010/main" val="3937079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02995" y="3054235"/>
            <a:ext cx="11626735" cy="3543261"/>
          </a:xfrm>
        </p:spPr>
        <p:txBody>
          <a:bodyPr/>
          <a:lstStyle/>
          <a:p>
            <a:r>
              <a:rPr lang="en-US" sz="2400" b="1" dirty="0"/>
              <a:t>Citizen engagement</a:t>
            </a:r>
            <a:br>
              <a:rPr lang="en-US" sz="2400" b="1" dirty="0"/>
            </a:br>
            <a:r>
              <a:rPr lang="en-US" sz="2400" dirty="0"/>
              <a:t>OCULTO was developed with citizens (process), and has a continuous learning and improvement model. Additionally, suggestions can be made at any time. Open to use (as a creator/artist).</a:t>
            </a:r>
            <a:br>
              <a:rPr lang="en-US" sz="2400" dirty="0"/>
            </a:br>
            <a:br>
              <a:rPr lang="en-US" sz="2400" b="1" dirty="0"/>
            </a:br>
            <a:r>
              <a:rPr lang="en-US" sz="2400" b="1" dirty="0"/>
              <a:t>Protection of personal data and privacy</a:t>
            </a:r>
            <a:br>
              <a:rPr lang="en-US" sz="2400" b="1" dirty="0"/>
            </a:br>
            <a:r>
              <a:rPr lang="en-US" sz="2400" dirty="0"/>
              <a:t>GDPR and national law compliant, privacy policy, secure </a:t>
            </a:r>
            <a:br>
              <a:rPr lang="en-US" sz="2400" dirty="0"/>
            </a:br>
            <a:r>
              <a:rPr lang="en-US" sz="2400" dirty="0"/>
              <a:t>personal profiles, no unnecessary data storage.</a:t>
            </a:r>
            <a:br>
              <a:rPr lang="en-US" sz="2400" dirty="0"/>
            </a:br>
            <a:br>
              <a:rPr lang="en-US" sz="2400" b="1" dirty="0"/>
            </a:br>
            <a:r>
              <a:rPr lang="en-US" sz="2400" b="1" dirty="0"/>
              <a:t>Redress and complaint mechanisms</a:t>
            </a:r>
            <a:br>
              <a:rPr lang="en-US" sz="2400" b="1" dirty="0"/>
            </a:br>
            <a:r>
              <a:rPr lang="en-US" sz="2400" dirty="0"/>
              <a:t>Through the platform itself, direct contact.</a:t>
            </a:r>
            <a:br>
              <a:rPr lang="en-US" sz="2400" dirty="0"/>
            </a:br>
            <a:endParaRPr lang="en-US" sz="2400" dirty="0"/>
          </a:p>
        </p:txBody>
      </p:sp>
      <p:sp>
        <p:nvSpPr>
          <p:cNvPr id="3" name="Text Placeholder 2">
            <a:extLst>
              <a:ext uri="{FF2B5EF4-FFF2-40B4-BE49-F238E27FC236}">
                <a16:creationId xmlns:a16="http://schemas.microsoft.com/office/drawing/2014/main" id="{72A140C3-6384-40D8-BBEA-93849AC79D9C}"/>
              </a:ext>
            </a:extLst>
          </p:cNvPr>
          <p:cNvSpPr>
            <a:spLocks noGrp="1"/>
          </p:cNvSpPr>
          <p:nvPr>
            <p:ph type="body" sz="quarter" idx="10"/>
          </p:nvPr>
        </p:nvSpPr>
        <p:spPr>
          <a:xfrm>
            <a:off x="3923323" y="533761"/>
            <a:ext cx="4376615" cy="996170"/>
          </a:xfrm>
        </p:spPr>
        <p:txBody>
          <a:bodyPr/>
          <a:lstStyle/>
          <a:p>
            <a:r>
              <a:rPr lang="en-GB" sz="2800" b="1" dirty="0"/>
              <a:t>UCC Optimised Tallinn</a:t>
            </a:r>
          </a:p>
          <a:p>
            <a:r>
              <a:rPr lang="en-GB" sz="2800" b="1" dirty="0"/>
              <a:t>Declaration</a:t>
            </a:r>
          </a:p>
        </p:txBody>
      </p:sp>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8599" y="5098270"/>
            <a:ext cx="1341252" cy="933511"/>
          </a:xfrm>
          <a:prstGeom prst="rect">
            <a:avLst/>
          </a:prstGeom>
        </p:spPr>
      </p:pic>
    </p:spTree>
    <p:extLst>
      <p:ext uri="{BB962C8B-B14F-4D97-AF65-F5344CB8AC3E}">
        <p14:creationId xmlns:p14="http://schemas.microsoft.com/office/powerpoint/2010/main" val="44744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837561" y="6484937"/>
            <a:ext cx="387743" cy="365125"/>
          </a:xfrm>
        </p:spPr>
        <p:txBody>
          <a:bodyPr/>
          <a:lstStyle/>
          <a:p>
            <a:fld id="{5AE1514C-5E56-4738-A1FF-4B1CFD2A3E36}" type="slidenum">
              <a:rPr lang="en-US" smtClean="0"/>
              <a:pPr/>
              <a:t>7</a:t>
            </a:fld>
            <a:endParaRPr lang="en-US" dirty="0"/>
          </a:p>
        </p:txBody>
      </p:sp>
      <p:sp>
        <p:nvSpPr>
          <p:cNvPr id="16" name="Content Placeholder 15"/>
          <p:cNvSpPr>
            <a:spLocks noGrp="1"/>
          </p:cNvSpPr>
          <p:nvPr>
            <p:ph idx="18"/>
          </p:nvPr>
        </p:nvSpPr>
        <p:spPr>
          <a:xfrm>
            <a:off x="1875949" y="419100"/>
            <a:ext cx="2377440" cy="840230"/>
          </a:xfrm>
        </p:spPr>
        <p:txBody>
          <a:bodyPr/>
          <a:lstStyle/>
          <a:p>
            <a:r>
              <a:rPr lang="en-US" dirty="0"/>
              <a:t>1</a:t>
            </a:r>
          </a:p>
        </p:txBody>
      </p:sp>
      <p:sp>
        <p:nvSpPr>
          <p:cNvPr id="21" name="Text Placeholder 20"/>
          <p:cNvSpPr>
            <a:spLocks noGrp="1"/>
          </p:cNvSpPr>
          <p:nvPr>
            <p:ph type="body" sz="quarter" idx="19"/>
          </p:nvPr>
        </p:nvSpPr>
        <p:spPr>
          <a:xfrm>
            <a:off x="0" y="426032"/>
            <a:ext cx="6096000" cy="590931"/>
          </a:xfrm>
        </p:spPr>
        <p:txBody>
          <a:bodyPr/>
          <a:lstStyle/>
          <a:p>
            <a:r>
              <a:rPr lang="en-US" dirty="0">
                <a:solidFill>
                  <a:schemeClr val="bg1"/>
                </a:solidFill>
              </a:rPr>
              <a:t>OCULTO.TV</a:t>
            </a:r>
          </a:p>
        </p:txBody>
      </p:sp>
      <p:sp>
        <p:nvSpPr>
          <p:cNvPr id="9" name="Rectangle 8">
            <a:extLst>
              <a:ext uri="{FF2B5EF4-FFF2-40B4-BE49-F238E27FC236}">
                <a16:creationId xmlns:a16="http://schemas.microsoft.com/office/drawing/2014/main" id="{2D5726BC-2EB4-49C0-B56C-B897C43B9002}"/>
              </a:ext>
            </a:extLst>
          </p:cNvPr>
          <p:cNvSpPr/>
          <p:nvPr/>
        </p:nvSpPr>
        <p:spPr>
          <a:xfrm>
            <a:off x="6096000" y="7938"/>
            <a:ext cx="6062696" cy="68500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Imagen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512" y="5892996"/>
            <a:ext cx="1336693" cy="930338"/>
          </a:xfrm>
          <a:prstGeom prst="rect">
            <a:avLst/>
          </a:prstGeom>
        </p:spPr>
      </p:pic>
      <p:sp>
        <p:nvSpPr>
          <p:cNvPr id="14" name="13 Rectángulo"/>
          <p:cNvSpPr/>
          <p:nvPr/>
        </p:nvSpPr>
        <p:spPr>
          <a:xfrm>
            <a:off x="6495409" y="484028"/>
            <a:ext cx="5537125" cy="4708981"/>
          </a:xfrm>
          <a:prstGeom prst="rect">
            <a:avLst/>
          </a:prstGeom>
        </p:spPr>
        <p:txBody>
          <a:bodyPr wrap="square">
            <a:spAutoFit/>
          </a:bodyPr>
          <a:lstStyle/>
          <a:p>
            <a:r>
              <a:rPr lang="en-US" sz="2000" b="1" dirty="0">
                <a:solidFill>
                  <a:schemeClr val="bg1"/>
                </a:solidFill>
              </a:rPr>
              <a:t>First 3 months:</a:t>
            </a:r>
          </a:p>
          <a:p>
            <a:endParaRPr lang="en-US" sz="2000" b="1" dirty="0">
              <a:solidFill>
                <a:schemeClr val="bg1"/>
              </a:solidFill>
            </a:endParaRPr>
          </a:p>
          <a:p>
            <a:r>
              <a:rPr lang="en-US" sz="2000" b="1" dirty="0">
                <a:solidFill>
                  <a:schemeClr val="bg1"/>
                </a:solidFill>
              </a:rPr>
              <a:t>&gt;15.000 Registered Users</a:t>
            </a:r>
          </a:p>
          <a:p>
            <a:endParaRPr lang="en-US" sz="2000" b="1" dirty="0">
              <a:solidFill>
                <a:schemeClr val="bg1"/>
              </a:solidFill>
            </a:endParaRPr>
          </a:p>
          <a:p>
            <a:r>
              <a:rPr lang="en-US" sz="2000" b="1" dirty="0">
                <a:solidFill>
                  <a:schemeClr val="bg1"/>
                </a:solidFill>
              </a:rPr>
              <a:t>&gt;500.000 Reproductions of Content</a:t>
            </a:r>
          </a:p>
          <a:p>
            <a:r>
              <a:rPr lang="en-US" sz="2000" b="1" dirty="0">
                <a:solidFill>
                  <a:schemeClr val="bg1"/>
                </a:solidFill>
              </a:rPr>
              <a:t>&gt;60 days (1440 hours) of Content </a:t>
            </a:r>
            <a:r>
              <a:rPr lang="en-US" sz="2000" b="1" dirty="0" err="1">
                <a:solidFill>
                  <a:schemeClr val="bg1"/>
                </a:solidFill>
              </a:rPr>
              <a:t>Visualised</a:t>
            </a:r>
            <a:endParaRPr lang="en-US" sz="2000" b="1" dirty="0">
              <a:solidFill>
                <a:schemeClr val="bg1"/>
              </a:solidFill>
            </a:endParaRPr>
          </a:p>
          <a:p>
            <a:endParaRPr lang="en-US" sz="2000" b="1" dirty="0">
              <a:solidFill>
                <a:schemeClr val="bg1"/>
              </a:solidFill>
            </a:endParaRPr>
          </a:p>
          <a:p>
            <a:r>
              <a:rPr lang="en-US" sz="2000" b="1" dirty="0">
                <a:solidFill>
                  <a:schemeClr val="bg1"/>
                </a:solidFill>
              </a:rPr>
              <a:t>Views from 53 countries</a:t>
            </a:r>
          </a:p>
          <a:p>
            <a:endParaRPr lang="en-US" sz="2000" b="1" dirty="0">
              <a:solidFill>
                <a:schemeClr val="bg1"/>
              </a:solidFill>
            </a:endParaRPr>
          </a:p>
          <a:p>
            <a:r>
              <a:rPr lang="en-US" sz="2000" b="1" dirty="0">
                <a:solidFill>
                  <a:schemeClr val="bg1"/>
                </a:solidFill>
              </a:rPr>
              <a:t>700 “Items” on the platform, </a:t>
            </a:r>
          </a:p>
          <a:p>
            <a:r>
              <a:rPr lang="en-US" sz="2000" b="1" dirty="0">
                <a:solidFill>
                  <a:schemeClr val="bg1"/>
                </a:solidFill>
              </a:rPr>
              <a:t>350 awaiting review</a:t>
            </a:r>
          </a:p>
          <a:p>
            <a:endParaRPr lang="en-US" sz="2000" b="1" dirty="0">
              <a:solidFill>
                <a:schemeClr val="bg1"/>
              </a:solidFill>
            </a:endParaRPr>
          </a:p>
          <a:p>
            <a:r>
              <a:rPr lang="en-US" sz="2000" b="1" dirty="0">
                <a:solidFill>
                  <a:schemeClr val="bg1"/>
                </a:solidFill>
              </a:rPr>
              <a:t>20 Specific Channels crated</a:t>
            </a:r>
          </a:p>
          <a:p>
            <a:endParaRPr lang="en-US" sz="2000" b="1" dirty="0">
              <a:solidFill>
                <a:schemeClr val="bg1"/>
              </a:solidFill>
            </a:endParaRPr>
          </a:p>
          <a:p>
            <a:r>
              <a:rPr lang="en-US" sz="2000" b="1" dirty="0">
                <a:solidFill>
                  <a:schemeClr val="bg1"/>
                </a:solidFill>
              </a:rPr>
              <a:t>E.g.</a:t>
            </a:r>
          </a:p>
        </p:txBody>
      </p:sp>
      <p:pic>
        <p:nvPicPr>
          <p:cNvPr id="3" name="Imagen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16222" y="4886188"/>
            <a:ext cx="3354219" cy="1606624"/>
          </a:xfrm>
          <a:prstGeom prst="rect">
            <a:avLst/>
          </a:prstGeom>
        </p:spPr>
      </p:pic>
      <p:pic>
        <p:nvPicPr>
          <p:cNvPr id="4" name="Imagen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5518" y="1161463"/>
            <a:ext cx="5021938" cy="2381511"/>
          </a:xfrm>
          <a:prstGeom prst="rect">
            <a:avLst/>
          </a:prstGeom>
        </p:spPr>
      </p:pic>
      <p:pic>
        <p:nvPicPr>
          <p:cNvPr id="5" name="Imagen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5517" y="3561905"/>
            <a:ext cx="5021939" cy="2388258"/>
          </a:xfrm>
          <a:prstGeom prst="rect">
            <a:avLst/>
          </a:prstGeom>
        </p:spPr>
      </p:pic>
    </p:spTree>
    <p:extLst>
      <p:ext uri="{BB962C8B-B14F-4D97-AF65-F5344CB8AC3E}">
        <p14:creationId xmlns:p14="http://schemas.microsoft.com/office/powerpoint/2010/main" val="3752726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593340" y="1583199"/>
            <a:ext cx="5725466" cy="2308324"/>
          </a:xfrm>
        </p:spPr>
        <p:txBody>
          <a:bodyPr/>
          <a:lstStyle/>
          <a:p>
            <a:r>
              <a:rPr lang="en-US" dirty="0"/>
              <a:t>Thank you!</a:t>
            </a:r>
          </a:p>
        </p:txBody>
      </p:sp>
      <p:sp>
        <p:nvSpPr>
          <p:cNvPr id="6" name="Text Placeholder 5">
            <a:extLst>
              <a:ext uri="{FF2B5EF4-FFF2-40B4-BE49-F238E27FC236}">
                <a16:creationId xmlns:a16="http://schemas.microsoft.com/office/drawing/2014/main" id="{69E2B3DC-B6F8-4B58-8A5B-FCADFB4CC224}"/>
              </a:ext>
            </a:extLst>
          </p:cNvPr>
          <p:cNvSpPr>
            <a:spLocks noGrp="1"/>
          </p:cNvSpPr>
          <p:nvPr>
            <p:ph type="body" sz="quarter" idx="10"/>
          </p:nvPr>
        </p:nvSpPr>
        <p:spPr>
          <a:xfrm>
            <a:off x="5593475" y="4067080"/>
            <a:ext cx="5775325" cy="1346010"/>
          </a:xfrm>
        </p:spPr>
        <p:txBody>
          <a:bodyPr/>
          <a:lstStyle/>
          <a:p>
            <a:r>
              <a:rPr lang="fr-BE" dirty="0"/>
              <a:t>www.usercentricities.eu</a:t>
            </a:r>
          </a:p>
          <a:p>
            <a:endParaRPr lang="fr-BE" dirty="0"/>
          </a:p>
          <a:p>
            <a:r>
              <a:rPr lang="fr-BE" dirty="0"/>
              <a:t>OCULTO.TV</a:t>
            </a:r>
            <a:endParaRPr lang="en-GB" dirty="0"/>
          </a:p>
        </p:txBody>
      </p:sp>
      <p:pic>
        <p:nvPicPr>
          <p:cNvPr id="11" name="Picture Placeholder 10" descr="Icon&#10;&#10;Description automatically generated">
            <a:extLst>
              <a:ext uri="{FF2B5EF4-FFF2-40B4-BE49-F238E27FC236}">
                <a16:creationId xmlns:a16="http://schemas.microsoft.com/office/drawing/2014/main" id="{8D6F3109-B080-46C5-934D-84A4244EC429}"/>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pic>
        <p:nvPicPr>
          <p:cNvPr id="13" name="Picture Placeholder 12" descr="Icon&#10;&#10;Description automatically generated">
            <a:extLst>
              <a:ext uri="{FF2B5EF4-FFF2-40B4-BE49-F238E27FC236}">
                <a16:creationId xmlns:a16="http://schemas.microsoft.com/office/drawing/2014/main" id="{185F615E-D7D6-4974-B7CD-8B0B0AE81277}"/>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p:pic>
      <p:pic>
        <p:nvPicPr>
          <p:cNvPr id="17" name="Picture Placeholder 16" descr="Icon&#10;&#10;Description automatically generated">
            <a:extLst>
              <a:ext uri="{FF2B5EF4-FFF2-40B4-BE49-F238E27FC236}">
                <a16:creationId xmlns:a16="http://schemas.microsoft.com/office/drawing/2014/main" id="{67C34BB2-A53C-430D-BC24-B37D58EC325A}"/>
              </a:ext>
            </a:extLst>
          </p:cNvPr>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p:pic>
      <p:pic>
        <p:nvPicPr>
          <p:cNvPr id="15" name="Picture Placeholder 14" descr="Icon&#10;&#10;Description automatically generated">
            <a:extLst>
              <a:ext uri="{FF2B5EF4-FFF2-40B4-BE49-F238E27FC236}">
                <a16:creationId xmlns:a16="http://schemas.microsoft.com/office/drawing/2014/main" id="{5E4BC2E3-3183-4551-AB2D-96AFB69E669C}"/>
              </a:ext>
            </a:extLst>
          </p:cNvPr>
          <p:cNvPicPr>
            <a:picLocks noGrp="1" noChangeAspect="1"/>
          </p:cNvPicPr>
          <p:nvPr>
            <p:ph type="pic" sz="quarter" idx="14"/>
          </p:nvPr>
        </p:nvPicPr>
        <p:blipFill>
          <a:blip r:embed="rId6" cstate="email">
            <a:extLst>
              <a:ext uri="{28A0092B-C50C-407E-A947-70E740481C1C}">
                <a14:useLocalDpi xmlns:a14="http://schemas.microsoft.com/office/drawing/2010/main"/>
              </a:ext>
            </a:extLst>
          </a:blip>
          <a:srcRect/>
          <a:stretch>
            <a:fillRect/>
          </a:stretch>
        </p:blipFill>
        <p:spPr/>
      </p:pic>
      <p:pic>
        <p:nvPicPr>
          <p:cNvPr id="8" name="Imagen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758599" y="5098270"/>
            <a:ext cx="1341252" cy="933511"/>
          </a:xfrm>
          <a:prstGeom prst="rect">
            <a:avLst/>
          </a:prstGeom>
        </p:spPr>
      </p:pic>
    </p:spTree>
    <p:extLst>
      <p:ext uri="{BB962C8B-B14F-4D97-AF65-F5344CB8AC3E}">
        <p14:creationId xmlns:p14="http://schemas.microsoft.com/office/powerpoint/2010/main" val="3492825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torybuilding Neal Creative">
  <a:themeElements>
    <a:clrScheme name="UCC colours">
      <a:dk1>
        <a:srgbClr val="0C0C58"/>
      </a:dk1>
      <a:lt1>
        <a:srgbClr val="FFFFFF"/>
      </a:lt1>
      <a:dk2>
        <a:srgbClr val="239BBB"/>
      </a:dk2>
      <a:lt2>
        <a:srgbClr val="154EEE"/>
      </a:lt2>
      <a:accent1>
        <a:srgbClr val="239BBB"/>
      </a:accent1>
      <a:accent2>
        <a:srgbClr val="B1E001"/>
      </a:accent2>
      <a:accent3>
        <a:srgbClr val="07102C"/>
      </a:accent3>
      <a:accent4>
        <a:srgbClr val="0C0C58"/>
      </a:accent4>
      <a:accent5>
        <a:srgbClr val="239BBB"/>
      </a:accent5>
      <a:accent6>
        <a:srgbClr val="B1E001"/>
      </a:accent6>
      <a:hlink>
        <a:srgbClr val="154EEE"/>
      </a:hlink>
      <a:folHlink>
        <a:srgbClr val="239BBB"/>
      </a:folHlink>
    </a:clrScheme>
    <a:fontScheme name="UCC fonts">
      <a:majorFont>
        <a:latin typeface="Proxima Nova Semibold"/>
        <a:ea typeface=""/>
        <a:cs typeface=""/>
      </a:majorFont>
      <a:minorFont>
        <a:latin typeface="Proxima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6401425_Powerful Presentations_Win32_mlw - v2" id="{7CBB6D80-F69F-4458-A96A-A39B855A93D5}" vid="{827664DE-2D82-4B7F-8582-8671022436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F5AF5C8C8486409C1F06596192B727" ma:contentTypeVersion="9" ma:contentTypeDescription="Create a new document." ma:contentTypeScope="" ma:versionID="fb949b084f56aaf2a988b7e06784d6f3">
  <xsd:schema xmlns:xsd="http://www.w3.org/2001/XMLSchema" xmlns:xs="http://www.w3.org/2001/XMLSchema" xmlns:p="http://schemas.microsoft.com/office/2006/metadata/properties" xmlns:ns2="89ad596f-96df-49c4-a6d6-0673ae45be2d" targetNamespace="http://schemas.microsoft.com/office/2006/metadata/properties" ma:root="true" ma:fieldsID="6f3578e0e01d6947d547e905ed003618" ns2:_="">
    <xsd:import namespace="89ad596f-96df-49c4-a6d6-0673ae45be2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ad596f-96df-49c4-a6d6-0673ae45be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89ad596f-96df-49c4-a6d6-0673ae45be2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B1F25E-1C86-4017-830C-20A98BCA27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ad596f-96df-49c4-a6d6-0673ae45be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2E6351-E64A-42DD-A554-7DF752222129}">
  <ds:schemaRef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purl.org/dc/terms/"/>
    <ds:schemaRef ds:uri="http://purl.org/dc/elements/1.1/"/>
    <ds:schemaRef ds:uri="http://www.w3.org/XML/1998/namespace"/>
    <ds:schemaRef ds:uri="http://schemas.microsoft.com/office/infopath/2007/PartnerControls"/>
    <ds:schemaRef ds:uri="89ad596f-96df-49c4-a6d6-0673ae45be2d"/>
  </ds:schemaRefs>
</ds:datastoreItem>
</file>

<file path=customXml/itemProps3.xml><?xml version="1.0" encoding="utf-8"?>
<ds:datastoreItem xmlns:ds="http://schemas.openxmlformats.org/officeDocument/2006/customXml" ds:itemID="{530CA71C-6B24-463C-853F-076A02E27C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Powerful Presentations</Template>
  <TotalTime>866</TotalTime>
  <Words>552</Words>
  <Application>Microsoft Macintosh PowerPoint</Application>
  <PresentationFormat>Widescreen</PresentationFormat>
  <Paragraphs>79</Paragraphs>
  <Slides>8</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vt:i4>
      </vt:variant>
    </vt:vector>
  </HeadingPairs>
  <TitlesOfParts>
    <vt:vector size="20" baseType="lpstr">
      <vt:lpstr>Arial</vt:lpstr>
      <vt:lpstr>Arial Black</vt:lpstr>
      <vt:lpstr>Calibri</vt:lpstr>
      <vt:lpstr>Circular Std Book</vt:lpstr>
      <vt:lpstr>Proxima Nova</vt:lpstr>
      <vt:lpstr>Proxima Nova Semibold</vt:lpstr>
      <vt:lpstr>Segoe UI</vt:lpstr>
      <vt:lpstr>Segoe UI Black</vt:lpstr>
      <vt:lpstr>Segoe UI Semibold</vt:lpstr>
      <vt:lpstr>Segoe UI Semilight</vt:lpstr>
      <vt:lpstr>Wingdings</vt:lpstr>
      <vt:lpstr>Storybuilding Neal Creative</vt:lpstr>
      <vt:lpstr>Murcia, Spain</vt:lpstr>
      <vt:lpstr>PowerPoint Presentation</vt:lpstr>
      <vt:lpstr>PowerPoint Presentation</vt:lpstr>
      <vt:lpstr>PowerPoint Presentation</vt:lpstr>
      <vt:lpstr>Digital Interaction  The platform allows for interaction between users, between users and the municipality and even with creators/artists in specially programmed sessions.  Accessibility, security, availability and usability  The platform can be accessed by anyone, and anyone can submit content to be reviewed and included. Design principles were Intuitive, Visual, Modern &amp; Accessible.  Reduction of the administrative burden  The service is as minimalistic as possible without losing  functionality, directly servicing needs and rights regarding culture.</vt:lpstr>
      <vt:lpstr>Citizen engagement OCULTO was developed with citizens (process), and has a continuous learning and improvement model. Additionally, suggestions can be made at any time. Open to use (as a creator/artist).  Protection of personal data and privacy GDPR and national law compliant, privacy policy, secure  personal profiles, no unnecessary data storage.  Redress and complaint mechanisms Through the platform itself, direct contact. </vt:lpstr>
      <vt:lpstr>PowerPoint Presentation</vt:lpstr>
      <vt:lpstr>Thank you!</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POWERFUL</dc:title>
  <dc:subject/>
  <dc:creator>Wilma Dragonetti</dc:creator>
  <cp:keywords/>
  <dc:description/>
  <cp:lastModifiedBy>Johanna Barton</cp:lastModifiedBy>
  <cp:revision>7</cp:revision>
  <dcterms:created xsi:type="dcterms:W3CDTF">2021-01-20T12:50:58Z</dcterms:created>
  <dcterms:modified xsi:type="dcterms:W3CDTF">2021-06-04T08:14:02Z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0x0101004EF5AF5C8C8486409C1F06596192B727</vt:lpwstr>
  </property>
</Properties>
</file>